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59" r:id="rId4"/>
    <p:sldId id="270" r:id="rId5"/>
    <p:sldId id="260" r:id="rId6"/>
    <p:sldId id="261" r:id="rId7"/>
    <p:sldId id="271" r:id="rId8"/>
    <p:sldId id="262" r:id="rId9"/>
    <p:sldId id="263" r:id="rId10"/>
    <p:sldId id="264" r:id="rId11"/>
    <p:sldId id="265" r:id="rId12"/>
    <p:sldId id="266" r:id="rId13"/>
    <p:sldId id="269" r:id="rId14"/>
    <p:sldId id="267" r:id="rId15"/>
    <p:sldId id="268" r:id="rId16"/>
    <p:sldId id="256" r:id="rId1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-126" y="-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6DA5FF-70AF-40EE-97DB-37D6E75E9BC7}" type="datetimeFigureOut">
              <a:rPr lang="nl-NL" smtClean="0"/>
              <a:t>8-3-2021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2EAF55-6C9B-4506-9298-19FCD8AC45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058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7EE0A-A118-4B70-9828-488621F0B1ED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4636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80A2C-71F0-4406-8ADB-DD64D8C510BD}" type="datetimeFigureOut">
              <a:rPr lang="nl-NL" smtClean="0"/>
              <a:t>8-3-2021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6CED5-A281-4302-A8B9-B54B8347B33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5978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80A2C-71F0-4406-8ADB-DD64D8C510BD}" type="datetimeFigureOut">
              <a:rPr lang="nl-NL" smtClean="0"/>
              <a:t>8-3-2021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6CED5-A281-4302-A8B9-B54B8347B33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015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80A2C-71F0-4406-8ADB-DD64D8C510BD}" type="datetimeFigureOut">
              <a:rPr lang="nl-NL" smtClean="0"/>
              <a:t>8-3-2021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6CED5-A281-4302-A8B9-B54B8347B33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8080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dia">
    <p:bg>
      <p:bgPr>
        <a:blipFill dpi="0" rotWithShape="1">
          <a:blip r:embed="rId2">
            <a:lum/>
          </a:blip>
          <a:srcRect/>
          <a:stretch>
            <a:fillRect l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957813" y="2828384"/>
            <a:ext cx="6045696" cy="1608728"/>
          </a:xfrm>
        </p:spPr>
        <p:txBody>
          <a:bodyPr>
            <a:normAutofit/>
          </a:bodyPr>
          <a:lstStyle>
            <a:lvl1pPr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8112224" y="3665912"/>
            <a:ext cx="3936437" cy="360040"/>
          </a:xfr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Naam</a:t>
            </a:r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Voettekst van de presentatie</a:t>
            </a:r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DB1F0-D832-4987-92E5-8D7092AB3BD5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23" name="Tijdelijke aanduiding voor tekst 22"/>
          <p:cNvSpPr>
            <a:spLocks noGrp="1"/>
          </p:cNvSpPr>
          <p:nvPr>
            <p:ph type="body" sz="quarter" idx="14" hasCustomPrompt="1"/>
          </p:nvPr>
        </p:nvSpPr>
        <p:spPr>
          <a:xfrm>
            <a:off x="8112224" y="4077072"/>
            <a:ext cx="3936437" cy="360040"/>
          </a:xfr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ctr">
              <a:buNone/>
              <a:defRPr lang="nl-NL" sz="18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/>
            <a:r>
              <a:rPr lang="nl-NL" dirty="0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28918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80A2C-71F0-4406-8ADB-DD64D8C510BD}" type="datetimeFigureOut">
              <a:rPr lang="nl-NL" smtClean="0"/>
              <a:t>8-3-2021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6CED5-A281-4302-A8B9-B54B8347B33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9250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80A2C-71F0-4406-8ADB-DD64D8C510BD}" type="datetimeFigureOut">
              <a:rPr lang="nl-NL" smtClean="0"/>
              <a:t>8-3-2021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6CED5-A281-4302-A8B9-B54B8347B33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1066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80A2C-71F0-4406-8ADB-DD64D8C510BD}" type="datetimeFigureOut">
              <a:rPr lang="nl-NL" smtClean="0"/>
              <a:t>8-3-2021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6CED5-A281-4302-A8B9-B54B8347B33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0528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80A2C-71F0-4406-8ADB-DD64D8C510BD}" type="datetimeFigureOut">
              <a:rPr lang="nl-NL" smtClean="0"/>
              <a:t>8-3-2021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6CED5-A281-4302-A8B9-B54B8347B33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798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80A2C-71F0-4406-8ADB-DD64D8C510BD}" type="datetimeFigureOut">
              <a:rPr lang="nl-NL" smtClean="0"/>
              <a:t>8-3-2021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6CED5-A281-4302-A8B9-B54B8347B33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3963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80A2C-71F0-4406-8ADB-DD64D8C510BD}" type="datetimeFigureOut">
              <a:rPr lang="nl-NL" smtClean="0"/>
              <a:t>8-3-2021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6CED5-A281-4302-A8B9-B54B8347B33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3705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80A2C-71F0-4406-8ADB-DD64D8C510BD}" type="datetimeFigureOut">
              <a:rPr lang="nl-NL" smtClean="0"/>
              <a:t>8-3-2021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6CED5-A281-4302-A8B9-B54B8347B33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07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80A2C-71F0-4406-8ADB-DD64D8C510BD}" type="datetimeFigureOut">
              <a:rPr lang="nl-NL" smtClean="0"/>
              <a:t>8-3-2021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6CED5-A281-4302-A8B9-B54B8347B33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6337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80A2C-71F0-4406-8ADB-DD64D8C510BD}" type="datetimeFigureOut">
              <a:rPr lang="nl-NL" smtClean="0"/>
              <a:t>8-3-2021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6CED5-A281-4302-A8B9-B54B8347B33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2653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jpeg"/><Relationship Id="rId5" Type="http://schemas.openxmlformats.org/officeDocument/2006/relationships/image" Target="../media/image5.jp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jpeg"/><Relationship Id="rId5" Type="http://schemas.openxmlformats.org/officeDocument/2006/relationships/image" Target="../media/image5.jpg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jpeg"/><Relationship Id="rId5" Type="http://schemas.openxmlformats.org/officeDocument/2006/relationships/image" Target="../media/image5.jp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jpeg"/><Relationship Id="rId5" Type="http://schemas.openxmlformats.org/officeDocument/2006/relationships/image" Target="../media/image5.jpg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hyperlink" Target="mailto:pai@dockinga.nl" TargetMode="External"/><Relationship Id="rId5" Type="http://schemas.openxmlformats.org/officeDocument/2006/relationships/hyperlink" Target="mailto:dyh@dockinga.nl" TargetMode="External"/><Relationship Id="rId4" Type="http://schemas.openxmlformats.org/officeDocument/2006/relationships/image" Target="../media/image3.jpg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jpeg"/><Relationship Id="rId5" Type="http://schemas.openxmlformats.org/officeDocument/2006/relationships/image" Target="../media/image5.jpg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jpeg"/><Relationship Id="rId5" Type="http://schemas.openxmlformats.org/officeDocument/2006/relationships/image" Target="../media/image5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jpeg"/><Relationship Id="rId5" Type="http://schemas.openxmlformats.org/officeDocument/2006/relationships/image" Target="../media/image5.jp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jpeg"/><Relationship Id="rId5" Type="http://schemas.openxmlformats.org/officeDocument/2006/relationships/image" Target="../media/image5.jp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jpeg"/><Relationship Id="rId5" Type="http://schemas.openxmlformats.org/officeDocument/2006/relationships/image" Target="../media/image5.jp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jpeg"/><Relationship Id="rId5" Type="http://schemas.openxmlformats.org/officeDocument/2006/relationships/image" Target="../media/image5.jp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jpeg"/><Relationship Id="rId5" Type="http://schemas.openxmlformats.org/officeDocument/2006/relationships/image" Target="../media/image5.jp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394584" y="1628800"/>
            <a:ext cx="3744416" cy="1608728"/>
          </a:xfrm>
        </p:spPr>
        <p:txBody>
          <a:bodyPr>
            <a:noAutofit/>
          </a:bodyPr>
          <a:lstStyle/>
          <a:p>
            <a:r>
              <a:rPr lang="nl-NL" sz="3600" b="1" dirty="0"/>
              <a:t>Ouderavond</a:t>
            </a: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2999656" y="2780928"/>
            <a:ext cx="4534272" cy="1608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800" b="1" dirty="0"/>
              <a:t>Keuzes klas </a:t>
            </a:r>
            <a:r>
              <a:rPr lang="nl-NL" sz="4800" b="1" dirty="0" smtClean="0"/>
              <a:t>3</a:t>
            </a:r>
            <a:endParaRPr lang="nl-NL" sz="4800" b="1" dirty="0"/>
          </a:p>
        </p:txBody>
      </p:sp>
      <p:pic>
        <p:nvPicPr>
          <p:cNvPr id="3" name="Audiobesta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1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873"/>
    </mc:Choice>
    <mc:Fallback xmlns="">
      <p:transition advTm="25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DB1F0-D832-4987-92E5-8D7092AB3BD5}" type="slidenum">
              <a:rPr lang="nl-NL" smtClean="0"/>
              <a:pPr/>
              <a:t>10</a:t>
            </a:fld>
            <a:endParaRPr lang="nl-NL" dirty="0"/>
          </a:p>
        </p:txBody>
      </p:sp>
      <p:grpSp>
        <p:nvGrpSpPr>
          <p:cNvPr id="19" name="Groep 18"/>
          <p:cNvGrpSpPr/>
          <p:nvPr/>
        </p:nvGrpSpPr>
        <p:grpSpPr>
          <a:xfrm>
            <a:off x="1501150" y="0"/>
            <a:ext cx="9166850" cy="6858000"/>
            <a:chOff x="0" y="0"/>
            <a:chExt cx="9166850" cy="6858000"/>
          </a:xfrm>
        </p:grpSpPr>
        <p:pic>
          <p:nvPicPr>
            <p:cNvPr id="6" name="Afbeelding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851639" cy="6858000"/>
            </a:xfrm>
            <a:prstGeom prst="rect">
              <a:avLst/>
            </a:prstGeom>
          </p:spPr>
        </p:pic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211" y="0"/>
              <a:ext cx="4851639" cy="6858000"/>
            </a:xfrm>
            <a:prstGeom prst="rect">
              <a:avLst/>
            </a:prstGeom>
            <a:effectLst>
              <a:outerShdw blurRad="1270000" dist="50800" dir="5400000" algn="ctr" rotWithShape="0">
                <a:srgbClr val="000000">
                  <a:alpha val="43137"/>
                </a:srgbClr>
              </a:outerShdw>
            </a:effectLst>
          </p:spPr>
        </p:pic>
      </p:grpSp>
      <p:sp>
        <p:nvSpPr>
          <p:cNvPr id="8" name="Zeshoek 7"/>
          <p:cNvSpPr/>
          <p:nvPr/>
        </p:nvSpPr>
        <p:spPr>
          <a:xfrm>
            <a:off x="1601876" y="512640"/>
            <a:ext cx="9534684" cy="914400"/>
          </a:xfrm>
          <a:prstGeom prst="hexagon">
            <a:avLst>
              <a:gd name="adj" fmla="val 40464"/>
              <a:gd name="vf" fmla="val 115470"/>
            </a:avLst>
          </a:prstGeom>
          <a:solidFill>
            <a:srgbClr val="33A7C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Theoretische leerweg klas 4</a:t>
            </a:r>
            <a:endParaRPr lang="nl-NL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Zeshoek 8"/>
          <p:cNvSpPr/>
          <p:nvPr/>
        </p:nvSpPr>
        <p:spPr>
          <a:xfrm>
            <a:off x="1343473" y="6235162"/>
            <a:ext cx="9163871" cy="436282"/>
          </a:xfrm>
          <a:prstGeom prst="hexagon">
            <a:avLst/>
          </a:prstGeom>
          <a:solidFill>
            <a:srgbClr val="33A7C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2" name="Groep 21"/>
          <p:cNvGrpSpPr/>
          <p:nvPr/>
        </p:nvGrpSpPr>
        <p:grpSpPr>
          <a:xfrm>
            <a:off x="4548813" y="6299415"/>
            <a:ext cx="5602985" cy="307777"/>
            <a:chOff x="3024812" y="6299414"/>
            <a:chExt cx="5602985" cy="307777"/>
          </a:xfrm>
        </p:grpSpPr>
        <p:sp>
          <p:nvSpPr>
            <p:cNvPr id="12" name="Tekstvak 11"/>
            <p:cNvSpPr txBox="1"/>
            <p:nvPr/>
          </p:nvSpPr>
          <p:spPr>
            <a:xfrm>
              <a:off x="3024812" y="6299414"/>
              <a:ext cx="33123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betrokkenheid - vertrouwen - respect</a:t>
              </a:r>
            </a:p>
          </p:txBody>
        </p:sp>
        <p:sp>
          <p:nvSpPr>
            <p:cNvPr id="14" name="Tekstvak 13"/>
            <p:cNvSpPr txBox="1"/>
            <p:nvPr/>
          </p:nvSpPr>
          <p:spPr>
            <a:xfrm>
              <a:off x="6683581" y="6299414"/>
              <a:ext cx="19442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www.dockinga.nl</a:t>
              </a:r>
            </a:p>
          </p:txBody>
        </p:sp>
      </p:grpSp>
      <p:sp>
        <p:nvSpPr>
          <p:cNvPr id="15" name="Tijdelijke aanduiding voor inhoud 2"/>
          <p:cNvSpPr>
            <a:spLocks noGrp="1"/>
          </p:cNvSpPr>
          <p:nvPr>
            <p:ph idx="1"/>
          </p:nvPr>
        </p:nvSpPr>
        <p:spPr>
          <a:xfrm>
            <a:off x="2142062" y="1609975"/>
            <a:ext cx="7956881" cy="4459956"/>
          </a:xfrm>
          <a:solidFill>
            <a:schemeClr val="bg1">
              <a:lumMod val="95000"/>
            </a:schemeClr>
          </a:solidFill>
          <a:ln>
            <a:solidFill>
              <a:srgbClr val="EA2668"/>
            </a:solidFill>
          </a:ln>
        </p:spPr>
        <p:txBody>
          <a:bodyPr numCol="1"/>
          <a:lstStyle/>
          <a:p>
            <a:pPr>
              <a:buFontTx/>
              <a:buNone/>
            </a:pPr>
            <a:r>
              <a:rPr lang="nl-NL" b="1" dirty="0" smtClean="0">
                <a:latin typeface="Verdana" pitchFamily="34" charset="0"/>
              </a:rPr>
              <a:t>Profiel landbouw</a:t>
            </a:r>
          </a:p>
          <a:p>
            <a:r>
              <a:rPr lang="nl-NL" b="1" dirty="0" smtClean="0">
                <a:latin typeface="Verdana" pitchFamily="34" charset="0"/>
              </a:rPr>
              <a:t>	Nederlands</a:t>
            </a:r>
          </a:p>
          <a:p>
            <a:r>
              <a:rPr lang="nl-NL" b="1" dirty="0" smtClean="0">
                <a:latin typeface="Verdana" pitchFamily="34" charset="0"/>
              </a:rPr>
              <a:t>	Engels</a:t>
            </a:r>
          </a:p>
          <a:p>
            <a:r>
              <a:rPr lang="nl-NL" b="1" dirty="0" smtClean="0">
                <a:latin typeface="Verdana" pitchFamily="34" charset="0"/>
              </a:rPr>
              <a:t>	wiskunde </a:t>
            </a:r>
          </a:p>
          <a:p>
            <a:r>
              <a:rPr lang="nl-NL" b="1" dirty="0" smtClean="0">
                <a:latin typeface="Verdana" pitchFamily="34" charset="0"/>
              </a:rPr>
              <a:t>	</a:t>
            </a:r>
            <a:r>
              <a:rPr lang="nl-NL" dirty="0" smtClean="0">
                <a:latin typeface="Verdana" pitchFamily="34" charset="0"/>
              </a:rPr>
              <a:t>biologie</a:t>
            </a:r>
            <a:r>
              <a:rPr lang="nl-NL" b="1" dirty="0" smtClean="0">
                <a:latin typeface="Verdana" pitchFamily="34" charset="0"/>
              </a:rPr>
              <a:t> en</a:t>
            </a:r>
            <a:r>
              <a:rPr lang="nl-NL" dirty="0" smtClean="0">
                <a:latin typeface="Verdana" pitchFamily="34" charset="0"/>
              </a:rPr>
              <a:t>/</a:t>
            </a:r>
            <a:r>
              <a:rPr lang="nl-NL" b="1" dirty="0" smtClean="0">
                <a:latin typeface="Verdana" pitchFamily="34" charset="0"/>
              </a:rPr>
              <a:t>of</a:t>
            </a:r>
            <a:r>
              <a:rPr lang="nl-NL" dirty="0" smtClean="0">
                <a:latin typeface="Verdana" pitchFamily="34" charset="0"/>
              </a:rPr>
              <a:t> natuurkunde</a:t>
            </a:r>
          </a:p>
          <a:p>
            <a:pPr marL="0" indent="0">
              <a:buNone/>
            </a:pPr>
            <a:endParaRPr lang="nl-NL" dirty="0" smtClean="0">
              <a:latin typeface="Verdana" pitchFamily="34" charset="0"/>
            </a:endParaRPr>
          </a:p>
          <a:p>
            <a:pPr>
              <a:buFontTx/>
              <a:buNone/>
            </a:pPr>
            <a:r>
              <a:rPr lang="nl-NL" dirty="0" smtClean="0">
                <a:latin typeface="Verdana" pitchFamily="34" charset="0"/>
              </a:rPr>
              <a:t>+</a:t>
            </a:r>
            <a:r>
              <a:rPr lang="nl-NL" b="1" dirty="0" smtClean="0">
                <a:latin typeface="Verdana" pitchFamily="34" charset="0"/>
              </a:rPr>
              <a:t>2 vakken naar keuze</a:t>
            </a:r>
          </a:p>
          <a:p>
            <a:pPr>
              <a:buBlip>
                <a:blip r:embed="rId5"/>
              </a:buBlip>
            </a:pPr>
            <a:endParaRPr lang="nl-NL" dirty="0">
              <a:solidFill>
                <a:srgbClr val="A40000"/>
              </a:solidFill>
              <a:latin typeface="Verdana" pitchFamily="34" charset="0"/>
            </a:endParaRPr>
          </a:p>
          <a:p>
            <a:pPr>
              <a:buBlip>
                <a:blip r:embed="rId5"/>
              </a:buBlip>
            </a:pPr>
            <a:endParaRPr lang="nl-NL" dirty="0" smtClean="0">
              <a:solidFill>
                <a:srgbClr val="A40000"/>
              </a:solidFill>
              <a:latin typeface="Verdana" pitchFamily="34" charset="0"/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184" y="5976511"/>
            <a:ext cx="1321673" cy="525474"/>
          </a:xfrm>
          <a:prstGeom prst="rect">
            <a:avLst/>
          </a:prstGeom>
          <a:ln>
            <a:solidFill>
              <a:srgbClr val="EA2668"/>
            </a:solidFill>
          </a:ln>
        </p:spPr>
      </p:pic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6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9481"/>
    </mc:Choice>
    <mc:Fallback xmlns="">
      <p:transition advTm="19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DB1F0-D832-4987-92E5-8D7092AB3BD5}" type="slidenum">
              <a:rPr lang="nl-NL" smtClean="0"/>
              <a:pPr/>
              <a:t>11</a:t>
            </a:fld>
            <a:endParaRPr lang="nl-NL" dirty="0"/>
          </a:p>
        </p:txBody>
      </p:sp>
      <p:grpSp>
        <p:nvGrpSpPr>
          <p:cNvPr id="19" name="Groep 18"/>
          <p:cNvGrpSpPr/>
          <p:nvPr/>
        </p:nvGrpSpPr>
        <p:grpSpPr>
          <a:xfrm>
            <a:off x="1501150" y="0"/>
            <a:ext cx="9166850" cy="6858000"/>
            <a:chOff x="0" y="0"/>
            <a:chExt cx="9166850" cy="6858000"/>
          </a:xfrm>
        </p:grpSpPr>
        <p:pic>
          <p:nvPicPr>
            <p:cNvPr id="6" name="Afbeelding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851639" cy="6858000"/>
            </a:xfrm>
            <a:prstGeom prst="rect">
              <a:avLst/>
            </a:prstGeom>
          </p:spPr>
        </p:pic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211" y="0"/>
              <a:ext cx="4851639" cy="6858000"/>
            </a:xfrm>
            <a:prstGeom prst="rect">
              <a:avLst/>
            </a:prstGeom>
            <a:effectLst>
              <a:outerShdw blurRad="1270000" dist="50800" dir="5400000" algn="ctr" rotWithShape="0">
                <a:srgbClr val="000000">
                  <a:alpha val="43137"/>
                </a:srgbClr>
              </a:outerShdw>
            </a:effectLst>
          </p:spPr>
        </p:pic>
      </p:grpSp>
      <p:sp>
        <p:nvSpPr>
          <p:cNvPr id="8" name="Zeshoek 7"/>
          <p:cNvSpPr/>
          <p:nvPr/>
        </p:nvSpPr>
        <p:spPr>
          <a:xfrm>
            <a:off x="1601876" y="512640"/>
            <a:ext cx="9534684" cy="914400"/>
          </a:xfrm>
          <a:prstGeom prst="hexagon">
            <a:avLst>
              <a:gd name="adj" fmla="val 40464"/>
              <a:gd name="vf" fmla="val 115470"/>
            </a:avLst>
          </a:prstGeom>
          <a:solidFill>
            <a:srgbClr val="33A7C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None/>
            </a:pPr>
            <a:r>
              <a:rPr lang="nl-NL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Klas 4 GT </a:t>
            </a:r>
            <a:r>
              <a:rPr lang="nl-NL" sz="2800" dirty="0" smtClean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→</a:t>
            </a:r>
            <a:r>
              <a:rPr lang="nl-NL" sz="2800" dirty="0" smtClean="0">
                <a:latin typeface="Verdana" pitchFamily="34" charset="0"/>
                <a:ea typeface="Verdana" panose="020B0604030504040204" pitchFamily="34" charset="0"/>
              </a:rPr>
              <a:t> Havo 4? </a:t>
            </a:r>
            <a:endParaRPr lang="nl-NL" sz="2800" dirty="0">
              <a:latin typeface="Verdana" pitchFamily="34" charset="0"/>
              <a:ea typeface="Verdana" panose="020B0604030504040204" pitchFamily="34" charset="0"/>
            </a:endParaRPr>
          </a:p>
        </p:txBody>
      </p:sp>
      <p:sp>
        <p:nvSpPr>
          <p:cNvPr id="9" name="Zeshoek 8"/>
          <p:cNvSpPr/>
          <p:nvPr/>
        </p:nvSpPr>
        <p:spPr>
          <a:xfrm>
            <a:off x="1343473" y="6235162"/>
            <a:ext cx="9163871" cy="436282"/>
          </a:xfrm>
          <a:prstGeom prst="hexagon">
            <a:avLst/>
          </a:prstGeom>
          <a:solidFill>
            <a:srgbClr val="33A7C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2" name="Groep 21"/>
          <p:cNvGrpSpPr/>
          <p:nvPr/>
        </p:nvGrpSpPr>
        <p:grpSpPr>
          <a:xfrm>
            <a:off x="4548813" y="6299415"/>
            <a:ext cx="5602985" cy="307777"/>
            <a:chOff x="3024812" y="6299414"/>
            <a:chExt cx="5602985" cy="307777"/>
          </a:xfrm>
        </p:grpSpPr>
        <p:sp>
          <p:nvSpPr>
            <p:cNvPr id="12" name="Tekstvak 11"/>
            <p:cNvSpPr txBox="1"/>
            <p:nvPr/>
          </p:nvSpPr>
          <p:spPr>
            <a:xfrm>
              <a:off x="3024812" y="6299414"/>
              <a:ext cx="33123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betrokkenheid - vertrouwen - respect</a:t>
              </a:r>
            </a:p>
          </p:txBody>
        </p:sp>
        <p:sp>
          <p:nvSpPr>
            <p:cNvPr id="14" name="Tekstvak 13"/>
            <p:cNvSpPr txBox="1"/>
            <p:nvPr/>
          </p:nvSpPr>
          <p:spPr>
            <a:xfrm>
              <a:off x="6683581" y="6299414"/>
              <a:ext cx="19442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www.dockinga.nl</a:t>
              </a:r>
            </a:p>
          </p:txBody>
        </p:sp>
      </p:grpSp>
      <p:sp>
        <p:nvSpPr>
          <p:cNvPr id="15" name="Tijdelijke aanduiding voor inhoud 2"/>
          <p:cNvSpPr>
            <a:spLocks noGrp="1"/>
          </p:cNvSpPr>
          <p:nvPr>
            <p:ph idx="1"/>
          </p:nvPr>
        </p:nvSpPr>
        <p:spPr>
          <a:xfrm>
            <a:off x="2142062" y="1609975"/>
            <a:ext cx="7956881" cy="4459956"/>
          </a:xfrm>
          <a:solidFill>
            <a:schemeClr val="bg1">
              <a:lumMod val="95000"/>
            </a:schemeClr>
          </a:solidFill>
          <a:ln>
            <a:solidFill>
              <a:srgbClr val="EA2668"/>
            </a:solidFill>
          </a:ln>
        </p:spPr>
        <p:txBody>
          <a:bodyPr numCol="1"/>
          <a:lstStyle/>
          <a:p>
            <a:pPr marL="0" indent="0">
              <a:buNone/>
            </a:pPr>
            <a:endParaRPr lang="nl-NL" dirty="0" smtClean="0">
              <a:solidFill>
                <a:srgbClr val="A40000"/>
              </a:solidFill>
              <a:latin typeface="Verdana" pitchFamily="34" charset="0"/>
            </a:endParaRPr>
          </a:p>
          <a:p>
            <a:pPr marL="0" indent="0">
              <a:buNone/>
            </a:pPr>
            <a:r>
              <a:rPr lang="nl-NL" b="1" dirty="0" smtClean="0">
                <a:latin typeface="Verdana" pitchFamily="34" charset="0"/>
              </a:rPr>
              <a:t>Profiel :</a:t>
            </a:r>
          </a:p>
          <a:p>
            <a:r>
              <a:rPr lang="nl-NL" dirty="0" smtClean="0">
                <a:latin typeface="Verdana" pitchFamily="34" charset="0"/>
              </a:rPr>
              <a:t>CM: 2e vreemde taal (+ gesch.= handig)</a:t>
            </a:r>
          </a:p>
          <a:p>
            <a:r>
              <a:rPr lang="nl-NL" dirty="0" smtClean="0">
                <a:latin typeface="Verdana" pitchFamily="34" charset="0"/>
              </a:rPr>
              <a:t>EM: wiskunde (+</a:t>
            </a:r>
            <a:r>
              <a:rPr lang="nl-NL" dirty="0" err="1" smtClean="0">
                <a:latin typeface="Verdana" pitchFamily="34" charset="0"/>
              </a:rPr>
              <a:t>eco</a:t>
            </a:r>
            <a:r>
              <a:rPr lang="nl-NL" dirty="0" smtClean="0">
                <a:latin typeface="Verdana" pitchFamily="34" charset="0"/>
              </a:rPr>
              <a:t> en gesch.= handig)</a:t>
            </a:r>
          </a:p>
          <a:p>
            <a:r>
              <a:rPr lang="nl-NL" dirty="0" smtClean="0">
                <a:latin typeface="Verdana" pitchFamily="34" charset="0"/>
              </a:rPr>
              <a:t>NG: wiskunde en scheikunde (+ bio = handig)</a:t>
            </a:r>
          </a:p>
          <a:p>
            <a:r>
              <a:rPr lang="nl-NL" dirty="0" smtClean="0">
                <a:latin typeface="Verdana" pitchFamily="34" charset="0"/>
              </a:rPr>
              <a:t>NT: wiskunde, natuurkunde en scheikunde</a:t>
            </a:r>
          </a:p>
          <a:p>
            <a:pPr marL="0" indent="0">
              <a:buNone/>
            </a:pPr>
            <a:endParaRPr lang="nl-NL" dirty="0">
              <a:solidFill>
                <a:srgbClr val="A40000"/>
              </a:solidFill>
              <a:latin typeface="Verdana" pitchFamily="34" charset="0"/>
            </a:endParaRPr>
          </a:p>
          <a:p>
            <a:pPr>
              <a:buBlip>
                <a:blip r:embed="rId5"/>
              </a:buBlip>
            </a:pPr>
            <a:endParaRPr lang="nl-NL" dirty="0" smtClean="0">
              <a:solidFill>
                <a:srgbClr val="A40000"/>
              </a:solidFill>
              <a:latin typeface="Verdana" pitchFamily="34" charset="0"/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184" y="5976511"/>
            <a:ext cx="1321673" cy="525474"/>
          </a:xfrm>
          <a:prstGeom prst="rect">
            <a:avLst/>
          </a:prstGeom>
          <a:ln>
            <a:solidFill>
              <a:srgbClr val="EA2668"/>
            </a:solidFill>
          </a:ln>
        </p:spPr>
      </p:pic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0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9152"/>
    </mc:Choice>
    <mc:Fallback xmlns="">
      <p:transition advTm="99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DB1F0-D832-4987-92E5-8D7092AB3BD5}" type="slidenum">
              <a:rPr lang="nl-NL" smtClean="0"/>
              <a:pPr/>
              <a:t>12</a:t>
            </a:fld>
            <a:endParaRPr lang="nl-NL" dirty="0"/>
          </a:p>
        </p:txBody>
      </p:sp>
      <p:grpSp>
        <p:nvGrpSpPr>
          <p:cNvPr id="19" name="Groep 18"/>
          <p:cNvGrpSpPr/>
          <p:nvPr/>
        </p:nvGrpSpPr>
        <p:grpSpPr>
          <a:xfrm>
            <a:off x="1501150" y="0"/>
            <a:ext cx="9166850" cy="6858000"/>
            <a:chOff x="0" y="0"/>
            <a:chExt cx="9166850" cy="6858000"/>
          </a:xfrm>
        </p:grpSpPr>
        <p:pic>
          <p:nvPicPr>
            <p:cNvPr id="6" name="Afbeelding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851639" cy="6858000"/>
            </a:xfrm>
            <a:prstGeom prst="rect">
              <a:avLst/>
            </a:prstGeom>
          </p:spPr>
        </p:pic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211" y="0"/>
              <a:ext cx="4851639" cy="6858000"/>
            </a:xfrm>
            <a:prstGeom prst="rect">
              <a:avLst/>
            </a:prstGeom>
            <a:effectLst>
              <a:outerShdw blurRad="1270000" dist="50800" dir="5400000" algn="ctr" rotWithShape="0">
                <a:srgbClr val="000000">
                  <a:alpha val="43137"/>
                </a:srgbClr>
              </a:outerShdw>
            </a:effectLst>
          </p:spPr>
        </p:pic>
      </p:grpSp>
      <p:sp>
        <p:nvSpPr>
          <p:cNvPr id="8" name="Zeshoek 7"/>
          <p:cNvSpPr/>
          <p:nvPr/>
        </p:nvSpPr>
        <p:spPr>
          <a:xfrm>
            <a:off x="1601876" y="512640"/>
            <a:ext cx="9534684" cy="914400"/>
          </a:xfrm>
          <a:prstGeom prst="hexagon">
            <a:avLst>
              <a:gd name="adj" fmla="val 40464"/>
              <a:gd name="vf" fmla="val 115470"/>
            </a:avLst>
          </a:prstGeom>
          <a:solidFill>
            <a:srgbClr val="33A7C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None/>
            </a:pPr>
            <a:r>
              <a:rPr lang="nl-NL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Klas 4 GT </a:t>
            </a:r>
            <a:r>
              <a:rPr lang="nl-NL" sz="2800" dirty="0" smtClean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→</a:t>
            </a:r>
            <a:r>
              <a:rPr lang="nl-NL" sz="2800" dirty="0" smtClean="0">
                <a:latin typeface="Verdana" pitchFamily="34" charset="0"/>
                <a:ea typeface="Verdana" panose="020B0604030504040204" pitchFamily="34" charset="0"/>
              </a:rPr>
              <a:t> Havo 4? </a:t>
            </a:r>
            <a:endParaRPr lang="nl-NL" sz="2800" dirty="0">
              <a:latin typeface="Verdana" pitchFamily="34" charset="0"/>
              <a:ea typeface="Verdana" panose="020B0604030504040204" pitchFamily="34" charset="0"/>
            </a:endParaRPr>
          </a:p>
        </p:txBody>
      </p:sp>
      <p:sp>
        <p:nvSpPr>
          <p:cNvPr id="9" name="Zeshoek 8"/>
          <p:cNvSpPr/>
          <p:nvPr/>
        </p:nvSpPr>
        <p:spPr>
          <a:xfrm>
            <a:off x="1343473" y="6235162"/>
            <a:ext cx="9163871" cy="436282"/>
          </a:xfrm>
          <a:prstGeom prst="hexagon">
            <a:avLst/>
          </a:prstGeom>
          <a:solidFill>
            <a:srgbClr val="33A7C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2" name="Groep 21"/>
          <p:cNvGrpSpPr/>
          <p:nvPr/>
        </p:nvGrpSpPr>
        <p:grpSpPr>
          <a:xfrm>
            <a:off x="4548813" y="6299415"/>
            <a:ext cx="5602985" cy="307777"/>
            <a:chOff x="3024812" y="6299414"/>
            <a:chExt cx="5602985" cy="307777"/>
          </a:xfrm>
        </p:grpSpPr>
        <p:sp>
          <p:nvSpPr>
            <p:cNvPr id="12" name="Tekstvak 11"/>
            <p:cNvSpPr txBox="1"/>
            <p:nvPr/>
          </p:nvSpPr>
          <p:spPr>
            <a:xfrm>
              <a:off x="3024812" y="6299414"/>
              <a:ext cx="33123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betrokkenheid - vertrouwen - respect</a:t>
              </a:r>
            </a:p>
          </p:txBody>
        </p:sp>
        <p:sp>
          <p:nvSpPr>
            <p:cNvPr id="14" name="Tekstvak 13"/>
            <p:cNvSpPr txBox="1"/>
            <p:nvPr/>
          </p:nvSpPr>
          <p:spPr>
            <a:xfrm>
              <a:off x="6683581" y="6299414"/>
              <a:ext cx="19442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www.dockinga.nl</a:t>
              </a:r>
            </a:p>
          </p:txBody>
        </p:sp>
      </p:grpSp>
      <p:sp>
        <p:nvSpPr>
          <p:cNvPr id="15" name="Tijdelijke aanduiding voor inhoud 2"/>
          <p:cNvSpPr>
            <a:spLocks noGrp="1"/>
          </p:cNvSpPr>
          <p:nvPr>
            <p:ph idx="1"/>
          </p:nvPr>
        </p:nvSpPr>
        <p:spPr>
          <a:xfrm>
            <a:off x="2142062" y="1609975"/>
            <a:ext cx="7956881" cy="4459956"/>
          </a:xfrm>
          <a:solidFill>
            <a:schemeClr val="bg1">
              <a:lumMod val="95000"/>
            </a:schemeClr>
          </a:solidFill>
          <a:ln>
            <a:solidFill>
              <a:srgbClr val="EA2668"/>
            </a:solidFill>
          </a:ln>
        </p:spPr>
        <p:txBody>
          <a:bodyPr numCol="1"/>
          <a:lstStyle/>
          <a:p>
            <a:pPr marL="0" indent="0">
              <a:buNone/>
            </a:pPr>
            <a:endParaRPr lang="nl-NL" dirty="0" smtClean="0">
              <a:solidFill>
                <a:srgbClr val="A40000"/>
              </a:solidFill>
              <a:latin typeface="Verdana" pitchFamily="34" charset="0"/>
            </a:endParaRPr>
          </a:p>
          <a:p>
            <a:r>
              <a:rPr lang="nl-NL" dirty="0" smtClean="0">
                <a:latin typeface="Verdana" pitchFamily="34" charset="0"/>
              </a:rPr>
              <a:t>Gemiddeld 6,8 op examenvakken</a:t>
            </a:r>
          </a:p>
          <a:p>
            <a:r>
              <a:rPr lang="nl-NL" dirty="0" smtClean="0">
                <a:latin typeface="Verdana" pitchFamily="34" charset="0"/>
              </a:rPr>
              <a:t>Positief advies van docenten</a:t>
            </a:r>
          </a:p>
          <a:p>
            <a:r>
              <a:rPr lang="nl-NL" dirty="0" smtClean="0">
                <a:latin typeface="Verdana" pitchFamily="34" charset="0"/>
              </a:rPr>
              <a:t>Een 7</a:t>
            </a:r>
            <a:r>
              <a:rPr lang="nl-NL" baseline="30000" dirty="0" smtClean="0">
                <a:latin typeface="Verdana" pitchFamily="34" charset="0"/>
              </a:rPr>
              <a:t>e</a:t>
            </a:r>
            <a:r>
              <a:rPr lang="nl-NL" dirty="0" smtClean="0">
                <a:latin typeface="Verdana" pitchFamily="34" charset="0"/>
              </a:rPr>
              <a:t> vak </a:t>
            </a:r>
            <a:r>
              <a:rPr lang="nl-NL" dirty="0" smtClean="0">
                <a:latin typeface="Verdana" pitchFamily="34" charset="0"/>
              </a:rPr>
              <a:t>geeft je het recht naar de Havo te gaan, 6 vakken niet</a:t>
            </a:r>
            <a:endParaRPr lang="nl-NL" dirty="0" smtClean="0">
              <a:latin typeface="Verdana" pitchFamily="34" charset="0"/>
            </a:endParaRPr>
          </a:p>
          <a:p>
            <a:r>
              <a:rPr lang="nl-NL" dirty="0" smtClean="0">
                <a:latin typeface="Verdana" pitchFamily="34" charset="0"/>
              </a:rPr>
              <a:t>Geen onvoldoende op Nederlands, Engels en wiskunde</a:t>
            </a:r>
          </a:p>
          <a:p>
            <a:pPr marL="0" indent="0">
              <a:buNone/>
            </a:pPr>
            <a:endParaRPr lang="nl-NL" dirty="0" smtClean="0"/>
          </a:p>
          <a:p>
            <a:pPr>
              <a:buBlip>
                <a:blip r:embed="rId5"/>
              </a:buBlip>
            </a:pPr>
            <a:endParaRPr lang="nl-NL" dirty="0">
              <a:solidFill>
                <a:srgbClr val="A40000"/>
              </a:solidFill>
              <a:latin typeface="Verdana" pitchFamily="34" charset="0"/>
            </a:endParaRPr>
          </a:p>
          <a:p>
            <a:pPr>
              <a:buBlip>
                <a:blip r:embed="rId5"/>
              </a:buBlip>
            </a:pPr>
            <a:endParaRPr lang="nl-NL" dirty="0" smtClean="0">
              <a:solidFill>
                <a:srgbClr val="A40000"/>
              </a:solidFill>
              <a:latin typeface="Verdana" pitchFamily="34" charset="0"/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184" y="5976511"/>
            <a:ext cx="1321673" cy="525474"/>
          </a:xfrm>
          <a:prstGeom prst="rect">
            <a:avLst/>
          </a:prstGeom>
          <a:ln>
            <a:solidFill>
              <a:srgbClr val="EA2668"/>
            </a:solidFill>
          </a:ln>
        </p:spPr>
      </p:pic>
      <p:pic>
        <p:nvPicPr>
          <p:cNvPr id="11" name="Audiobestand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8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4775"/>
    </mc:Choice>
    <mc:Fallback xmlns="">
      <p:transition advTm="134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DB1F0-D832-4987-92E5-8D7092AB3BD5}" type="slidenum">
              <a:rPr lang="nl-NL" smtClean="0"/>
              <a:pPr/>
              <a:t>13</a:t>
            </a:fld>
            <a:endParaRPr lang="nl-NL" dirty="0"/>
          </a:p>
        </p:txBody>
      </p:sp>
      <p:grpSp>
        <p:nvGrpSpPr>
          <p:cNvPr id="19" name="Groep 18"/>
          <p:cNvGrpSpPr/>
          <p:nvPr/>
        </p:nvGrpSpPr>
        <p:grpSpPr>
          <a:xfrm>
            <a:off x="1501150" y="0"/>
            <a:ext cx="9166850" cy="6858000"/>
            <a:chOff x="0" y="0"/>
            <a:chExt cx="9166850" cy="6858000"/>
          </a:xfrm>
        </p:grpSpPr>
        <p:pic>
          <p:nvPicPr>
            <p:cNvPr id="6" name="Afbeelding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851639" cy="6858000"/>
            </a:xfrm>
            <a:prstGeom prst="rect">
              <a:avLst/>
            </a:prstGeom>
          </p:spPr>
        </p:pic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211" y="0"/>
              <a:ext cx="4851639" cy="6858000"/>
            </a:xfrm>
            <a:prstGeom prst="rect">
              <a:avLst/>
            </a:prstGeom>
            <a:effectLst>
              <a:outerShdw blurRad="1270000" dist="50800" dir="5400000" algn="ctr" rotWithShape="0">
                <a:srgbClr val="000000">
                  <a:alpha val="43137"/>
                </a:srgbClr>
              </a:outerShdw>
            </a:effectLst>
          </p:spPr>
        </p:pic>
      </p:grpSp>
      <p:sp>
        <p:nvSpPr>
          <p:cNvPr id="8" name="Zeshoek 7"/>
          <p:cNvSpPr/>
          <p:nvPr/>
        </p:nvSpPr>
        <p:spPr>
          <a:xfrm>
            <a:off x="1601876" y="512640"/>
            <a:ext cx="9534684" cy="914400"/>
          </a:xfrm>
          <a:prstGeom prst="hexagon">
            <a:avLst>
              <a:gd name="adj" fmla="val 40464"/>
              <a:gd name="vf" fmla="val 115470"/>
            </a:avLst>
          </a:prstGeom>
          <a:solidFill>
            <a:srgbClr val="33A7C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Profielen</a:t>
            </a:r>
          </a:p>
        </p:txBody>
      </p:sp>
      <p:sp>
        <p:nvSpPr>
          <p:cNvPr id="9" name="Zeshoek 8"/>
          <p:cNvSpPr/>
          <p:nvPr/>
        </p:nvSpPr>
        <p:spPr>
          <a:xfrm>
            <a:off x="1343473" y="6235162"/>
            <a:ext cx="9163871" cy="436282"/>
          </a:xfrm>
          <a:prstGeom prst="hexagon">
            <a:avLst/>
          </a:prstGeom>
          <a:solidFill>
            <a:srgbClr val="33A7C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2" name="Groep 21"/>
          <p:cNvGrpSpPr/>
          <p:nvPr/>
        </p:nvGrpSpPr>
        <p:grpSpPr>
          <a:xfrm>
            <a:off x="4548813" y="6299415"/>
            <a:ext cx="5602985" cy="307777"/>
            <a:chOff x="3024812" y="6299414"/>
            <a:chExt cx="5602985" cy="307777"/>
          </a:xfrm>
        </p:grpSpPr>
        <p:sp>
          <p:nvSpPr>
            <p:cNvPr id="12" name="Tekstvak 11"/>
            <p:cNvSpPr txBox="1"/>
            <p:nvPr/>
          </p:nvSpPr>
          <p:spPr>
            <a:xfrm>
              <a:off x="3024812" y="6299414"/>
              <a:ext cx="33123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betrokkenheid - vertrouwen - respect</a:t>
              </a:r>
            </a:p>
          </p:txBody>
        </p:sp>
        <p:sp>
          <p:nvSpPr>
            <p:cNvPr id="14" name="Tekstvak 13"/>
            <p:cNvSpPr txBox="1"/>
            <p:nvPr/>
          </p:nvSpPr>
          <p:spPr>
            <a:xfrm>
              <a:off x="6683581" y="6299414"/>
              <a:ext cx="19442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www.dockinga.nl</a:t>
              </a:r>
            </a:p>
          </p:txBody>
        </p:sp>
      </p:grpSp>
      <p:sp>
        <p:nvSpPr>
          <p:cNvPr id="15" name="Tijdelijke aanduiding voor inhoud 2"/>
          <p:cNvSpPr>
            <a:spLocks noGrp="1"/>
          </p:cNvSpPr>
          <p:nvPr>
            <p:ph idx="1"/>
          </p:nvPr>
        </p:nvSpPr>
        <p:spPr>
          <a:xfrm>
            <a:off x="2142062" y="1609975"/>
            <a:ext cx="7956881" cy="4459956"/>
          </a:xfrm>
          <a:solidFill>
            <a:schemeClr val="bg1">
              <a:lumMod val="95000"/>
            </a:schemeClr>
          </a:solidFill>
          <a:ln>
            <a:solidFill>
              <a:srgbClr val="EA2668"/>
            </a:solidFill>
          </a:ln>
        </p:spPr>
        <p:txBody>
          <a:bodyPr numCol="1">
            <a:normAutofit fontScale="92500" lnSpcReduction="20000"/>
          </a:bodyPr>
          <a:lstStyle/>
          <a:p>
            <a:pPr marL="0" indent="0">
              <a:buNone/>
            </a:pPr>
            <a:endParaRPr lang="nl-NL" dirty="0" smtClean="0">
              <a:solidFill>
                <a:srgbClr val="A40000"/>
              </a:solidFill>
              <a:latin typeface="Verdana" pitchFamily="34" charset="0"/>
            </a:endParaRPr>
          </a:p>
          <a:p>
            <a:pPr marL="342900" lvl="0" indent="-342900" eaLnBrk="0" fontAlgn="base" hangingPunct="0">
              <a:spcAft>
                <a:spcPct val="0"/>
              </a:spcAft>
              <a:buFontTx/>
              <a:buChar char="•"/>
            </a:pPr>
            <a:r>
              <a:rPr lang="nl-NL" kern="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Het gekozen vakkenpakket→ één of meerdere profielen mogelijk!</a:t>
            </a:r>
          </a:p>
          <a:p>
            <a:pPr marL="342900" lvl="0" indent="-342900" eaLnBrk="0" fontAlgn="base" hangingPunct="0">
              <a:spcAft>
                <a:spcPct val="0"/>
              </a:spcAft>
              <a:buFontTx/>
              <a:buChar char="•"/>
            </a:pPr>
            <a:r>
              <a:rPr lang="nl-NL" kern="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Keuze van vakken is belangrijk voor MBO / HAVO!</a:t>
            </a:r>
          </a:p>
          <a:p>
            <a:pPr marL="342900" lvl="0" indent="-342900" eaLnBrk="0" fontAlgn="base" hangingPunct="0">
              <a:spcAft>
                <a:spcPct val="0"/>
              </a:spcAft>
              <a:buFontTx/>
              <a:buChar char="•"/>
            </a:pPr>
            <a:r>
              <a:rPr lang="nl-NL" kern="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Check voordat je een definitieve keuze maakt, of de gekozen vakken wel in het profiel passen dat je wilt! </a:t>
            </a:r>
          </a:p>
          <a:p>
            <a:pPr marL="342900" lvl="0" indent="-342900" eaLnBrk="0" fontAlgn="base" hangingPunct="0">
              <a:spcAft>
                <a:spcPct val="0"/>
              </a:spcAft>
              <a:buFontTx/>
              <a:buChar char="•"/>
            </a:pPr>
            <a:r>
              <a:rPr lang="nl-NL" kern="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MBO stelt geen verplichte vakken, HAVO wel.</a:t>
            </a:r>
          </a:p>
          <a:p>
            <a:pPr marL="342900" lvl="0" indent="-342900" eaLnBrk="0" fontAlgn="base" hangingPunct="0">
              <a:spcAft>
                <a:spcPct val="0"/>
              </a:spcAft>
              <a:buFontTx/>
              <a:buChar char="•"/>
            </a:pPr>
            <a:r>
              <a:rPr lang="nl-NL" kern="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als het gekozen vakkenpakket 2 manco’s bevat op het eindrapport valt de leerling in de categorie </a:t>
            </a:r>
            <a:r>
              <a:rPr lang="nl-NL" u="sng" kern="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bespreken</a:t>
            </a:r>
            <a:r>
              <a:rPr lang="nl-NL" kern="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 </a:t>
            </a:r>
          </a:p>
          <a:p>
            <a:pPr>
              <a:buBlip>
                <a:blip r:embed="rId5"/>
              </a:buBlip>
            </a:pPr>
            <a:endParaRPr lang="nl-NL" dirty="0">
              <a:solidFill>
                <a:srgbClr val="A40000"/>
              </a:solidFill>
              <a:latin typeface="Verdana" pitchFamily="34" charset="0"/>
            </a:endParaRPr>
          </a:p>
          <a:p>
            <a:pPr>
              <a:buBlip>
                <a:blip r:embed="rId5"/>
              </a:buBlip>
            </a:pPr>
            <a:endParaRPr lang="nl-NL" dirty="0" smtClean="0">
              <a:solidFill>
                <a:srgbClr val="A40000"/>
              </a:solidFill>
              <a:latin typeface="Verdana" pitchFamily="34" charset="0"/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184" y="5976511"/>
            <a:ext cx="1321673" cy="525474"/>
          </a:xfrm>
          <a:prstGeom prst="rect">
            <a:avLst/>
          </a:prstGeom>
          <a:ln>
            <a:solidFill>
              <a:srgbClr val="EA2668"/>
            </a:solidFill>
          </a:ln>
        </p:spPr>
      </p:pic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78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42089"/>
    </mc:Choice>
    <mc:Fallback xmlns="">
      <p:transition advTm="142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DB1F0-D832-4987-92E5-8D7092AB3BD5}" type="slidenum">
              <a:rPr lang="nl-NL" smtClean="0"/>
              <a:pPr/>
              <a:t>14</a:t>
            </a:fld>
            <a:endParaRPr lang="nl-NL" dirty="0"/>
          </a:p>
        </p:txBody>
      </p:sp>
      <p:grpSp>
        <p:nvGrpSpPr>
          <p:cNvPr id="19" name="Groep 18"/>
          <p:cNvGrpSpPr/>
          <p:nvPr/>
        </p:nvGrpSpPr>
        <p:grpSpPr>
          <a:xfrm>
            <a:off x="1501150" y="0"/>
            <a:ext cx="9166850" cy="6858000"/>
            <a:chOff x="0" y="0"/>
            <a:chExt cx="9166850" cy="6858000"/>
          </a:xfrm>
        </p:grpSpPr>
        <p:pic>
          <p:nvPicPr>
            <p:cNvPr id="6" name="Afbeelding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851639" cy="6858000"/>
            </a:xfrm>
            <a:prstGeom prst="rect">
              <a:avLst/>
            </a:prstGeom>
          </p:spPr>
        </p:pic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211" y="0"/>
              <a:ext cx="4851639" cy="6858000"/>
            </a:xfrm>
            <a:prstGeom prst="rect">
              <a:avLst/>
            </a:prstGeom>
            <a:effectLst>
              <a:outerShdw blurRad="1270000" dist="50800" dir="5400000" algn="ctr" rotWithShape="0">
                <a:srgbClr val="000000">
                  <a:alpha val="43137"/>
                </a:srgbClr>
              </a:outerShdw>
            </a:effectLst>
          </p:spPr>
        </p:pic>
      </p:grpSp>
      <p:sp>
        <p:nvSpPr>
          <p:cNvPr id="8" name="Zeshoek 7"/>
          <p:cNvSpPr/>
          <p:nvPr/>
        </p:nvSpPr>
        <p:spPr>
          <a:xfrm>
            <a:off x="1601876" y="512640"/>
            <a:ext cx="9534684" cy="914400"/>
          </a:xfrm>
          <a:prstGeom prst="hexagon">
            <a:avLst>
              <a:gd name="adj" fmla="val 40464"/>
              <a:gd name="vf" fmla="val 115470"/>
            </a:avLst>
          </a:prstGeom>
          <a:solidFill>
            <a:srgbClr val="33A7C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Vragen?</a:t>
            </a:r>
            <a:endParaRPr lang="nl-NL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Zeshoek 8"/>
          <p:cNvSpPr/>
          <p:nvPr/>
        </p:nvSpPr>
        <p:spPr>
          <a:xfrm>
            <a:off x="1343473" y="6235162"/>
            <a:ext cx="9163871" cy="436282"/>
          </a:xfrm>
          <a:prstGeom prst="hexagon">
            <a:avLst/>
          </a:prstGeom>
          <a:solidFill>
            <a:srgbClr val="33A7C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2" name="Groep 21"/>
          <p:cNvGrpSpPr/>
          <p:nvPr/>
        </p:nvGrpSpPr>
        <p:grpSpPr>
          <a:xfrm>
            <a:off x="4548813" y="6299415"/>
            <a:ext cx="5602985" cy="307777"/>
            <a:chOff x="3024812" y="6299414"/>
            <a:chExt cx="5602985" cy="307777"/>
          </a:xfrm>
        </p:grpSpPr>
        <p:sp>
          <p:nvSpPr>
            <p:cNvPr id="12" name="Tekstvak 11"/>
            <p:cNvSpPr txBox="1"/>
            <p:nvPr/>
          </p:nvSpPr>
          <p:spPr>
            <a:xfrm>
              <a:off x="3024812" y="6299414"/>
              <a:ext cx="33123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betrokkenheid - vertrouwen - respect</a:t>
              </a:r>
            </a:p>
          </p:txBody>
        </p:sp>
        <p:sp>
          <p:nvSpPr>
            <p:cNvPr id="14" name="Tekstvak 13"/>
            <p:cNvSpPr txBox="1"/>
            <p:nvPr/>
          </p:nvSpPr>
          <p:spPr>
            <a:xfrm>
              <a:off x="6683581" y="6299414"/>
              <a:ext cx="19442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www.dockinga.nl</a:t>
              </a:r>
            </a:p>
          </p:txBody>
        </p:sp>
      </p:grpSp>
      <p:sp>
        <p:nvSpPr>
          <p:cNvPr id="15" name="Tijdelijke aanduiding voor inhoud 2"/>
          <p:cNvSpPr>
            <a:spLocks noGrp="1"/>
          </p:cNvSpPr>
          <p:nvPr>
            <p:ph idx="1"/>
          </p:nvPr>
        </p:nvSpPr>
        <p:spPr>
          <a:xfrm>
            <a:off x="2142062" y="1609975"/>
            <a:ext cx="7956881" cy="4459956"/>
          </a:xfrm>
          <a:solidFill>
            <a:schemeClr val="bg1">
              <a:lumMod val="95000"/>
            </a:schemeClr>
          </a:solidFill>
          <a:ln>
            <a:solidFill>
              <a:srgbClr val="EA2668"/>
            </a:solidFill>
          </a:ln>
        </p:spPr>
        <p:txBody>
          <a:bodyPr numCol="1"/>
          <a:lstStyle/>
          <a:p>
            <a:pPr marL="0" indent="0">
              <a:buNone/>
            </a:pPr>
            <a:endParaRPr lang="nl-NL" dirty="0" smtClean="0">
              <a:solidFill>
                <a:srgbClr val="A40000"/>
              </a:solidFill>
              <a:latin typeface="Verdana" pitchFamily="34" charset="0"/>
            </a:endParaRPr>
          </a:p>
          <a:p>
            <a:r>
              <a:rPr lang="nl-NL" dirty="0" smtClean="0">
                <a:latin typeface="Verdana" pitchFamily="34" charset="0"/>
              </a:rPr>
              <a:t>Mail naar </a:t>
            </a:r>
            <a:r>
              <a:rPr lang="nl-NL" dirty="0" smtClean="0">
                <a:latin typeface="Verdana" pitchFamily="34" charset="0"/>
                <a:hlinkClick r:id="rId5"/>
              </a:rPr>
              <a:t>dyh@dockinga.nl</a:t>
            </a:r>
            <a:r>
              <a:rPr lang="nl-NL" dirty="0" smtClean="0">
                <a:latin typeface="Verdana" pitchFamily="34" charset="0"/>
              </a:rPr>
              <a:t> of </a:t>
            </a:r>
            <a:r>
              <a:rPr lang="nl-NL" dirty="0" smtClean="0">
                <a:latin typeface="Verdana" pitchFamily="34" charset="0"/>
                <a:hlinkClick r:id="rId6"/>
              </a:rPr>
              <a:t>pai@dockinga.nl</a:t>
            </a:r>
            <a:endParaRPr lang="nl-NL" dirty="0" smtClean="0">
              <a:latin typeface="Verdana" pitchFamily="34" charset="0"/>
            </a:endParaRPr>
          </a:p>
          <a:p>
            <a:r>
              <a:rPr lang="nl-NL" dirty="0" smtClean="0">
                <a:latin typeface="Verdana" pitchFamily="34" charset="0"/>
              </a:rPr>
              <a:t>Bel: </a:t>
            </a:r>
            <a:r>
              <a:rPr lang="nl-NL" dirty="0" smtClean="0">
                <a:latin typeface="Verdana" pitchFamily="34" charset="0"/>
              </a:rPr>
              <a:t>0519 229650</a:t>
            </a:r>
            <a:endParaRPr lang="nl-NL" dirty="0" smtClean="0">
              <a:latin typeface="Verdana" pitchFamily="34" charset="0"/>
            </a:endParaRPr>
          </a:p>
          <a:p>
            <a:pPr>
              <a:buBlip>
                <a:blip r:embed="rId7"/>
              </a:buBlip>
            </a:pPr>
            <a:endParaRPr lang="nl-NL" dirty="0">
              <a:solidFill>
                <a:srgbClr val="A40000"/>
              </a:solidFill>
              <a:latin typeface="Verdana" pitchFamily="34" charset="0"/>
            </a:endParaRPr>
          </a:p>
          <a:p>
            <a:pPr>
              <a:buBlip>
                <a:blip r:embed="rId7"/>
              </a:buBlip>
            </a:pPr>
            <a:endParaRPr lang="nl-NL" dirty="0" smtClean="0">
              <a:solidFill>
                <a:srgbClr val="A40000"/>
              </a:solidFill>
              <a:latin typeface="Verdana" pitchFamily="34" charset="0"/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184" y="5976511"/>
            <a:ext cx="1321673" cy="525474"/>
          </a:xfrm>
          <a:prstGeom prst="rect">
            <a:avLst/>
          </a:prstGeom>
          <a:ln>
            <a:solidFill>
              <a:srgbClr val="EA2668"/>
            </a:solidFill>
          </a:ln>
        </p:spPr>
      </p:pic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7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9579"/>
    </mc:Choice>
    <mc:Fallback xmlns="">
      <p:transition advTm="19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DB1F0-D832-4987-92E5-8D7092AB3BD5}" type="slidenum">
              <a:rPr lang="nl-NL" smtClean="0"/>
              <a:pPr/>
              <a:t>15</a:t>
            </a:fld>
            <a:endParaRPr lang="nl-NL" dirty="0"/>
          </a:p>
        </p:txBody>
      </p:sp>
      <p:grpSp>
        <p:nvGrpSpPr>
          <p:cNvPr id="19" name="Groep 18"/>
          <p:cNvGrpSpPr/>
          <p:nvPr/>
        </p:nvGrpSpPr>
        <p:grpSpPr>
          <a:xfrm>
            <a:off x="1501150" y="0"/>
            <a:ext cx="9166850" cy="6858000"/>
            <a:chOff x="0" y="0"/>
            <a:chExt cx="9166850" cy="6858000"/>
          </a:xfrm>
        </p:grpSpPr>
        <p:pic>
          <p:nvPicPr>
            <p:cNvPr id="6" name="Afbeelding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851639" cy="6858000"/>
            </a:xfrm>
            <a:prstGeom prst="rect">
              <a:avLst/>
            </a:prstGeom>
          </p:spPr>
        </p:pic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211" y="0"/>
              <a:ext cx="4851639" cy="6858000"/>
            </a:xfrm>
            <a:prstGeom prst="rect">
              <a:avLst/>
            </a:prstGeom>
            <a:effectLst>
              <a:outerShdw blurRad="1270000" dist="50800" dir="5400000" algn="ctr" rotWithShape="0">
                <a:srgbClr val="000000">
                  <a:alpha val="43137"/>
                </a:srgbClr>
              </a:outerShdw>
            </a:effectLst>
          </p:spPr>
        </p:pic>
      </p:grpSp>
      <p:sp>
        <p:nvSpPr>
          <p:cNvPr id="8" name="Zeshoek 7"/>
          <p:cNvSpPr/>
          <p:nvPr/>
        </p:nvSpPr>
        <p:spPr>
          <a:xfrm>
            <a:off x="1601876" y="512640"/>
            <a:ext cx="9534684" cy="914400"/>
          </a:xfrm>
          <a:prstGeom prst="hexagon">
            <a:avLst>
              <a:gd name="adj" fmla="val 40464"/>
              <a:gd name="vf" fmla="val 115470"/>
            </a:avLst>
          </a:prstGeom>
          <a:solidFill>
            <a:srgbClr val="33A7C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VMBO – wat kun je ermee?</a:t>
            </a:r>
            <a:endParaRPr lang="nl-NL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Zeshoek 8"/>
          <p:cNvSpPr/>
          <p:nvPr/>
        </p:nvSpPr>
        <p:spPr>
          <a:xfrm>
            <a:off x="1343473" y="6235162"/>
            <a:ext cx="9163871" cy="436282"/>
          </a:xfrm>
          <a:prstGeom prst="hexagon">
            <a:avLst/>
          </a:prstGeom>
          <a:solidFill>
            <a:srgbClr val="33A7C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2" name="Groep 21"/>
          <p:cNvGrpSpPr/>
          <p:nvPr/>
        </p:nvGrpSpPr>
        <p:grpSpPr>
          <a:xfrm>
            <a:off x="4548813" y="6299415"/>
            <a:ext cx="5602985" cy="307777"/>
            <a:chOff x="3024812" y="6299414"/>
            <a:chExt cx="5602985" cy="307777"/>
          </a:xfrm>
        </p:grpSpPr>
        <p:sp>
          <p:nvSpPr>
            <p:cNvPr id="12" name="Tekstvak 11"/>
            <p:cNvSpPr txBox="1"/>
            <p:nvPr/>
          </p:nvSpPr>
          <p:spPr>
            <a:xfrm>
              <a:off x="3024812" y="6299414"/>
              <a:ext cx="33123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betrokkenheid - vertrouwen - respect</a:t>
              </a:r>
            </a:p>
          </p:txBody>
        </p:sp>
        <p:sp>
          <p:nvSpPr>
            <p:cNvPr id="14" name="Tekstvak 13"/>
            <p:cNvSpPr txBox="1"/>
            <p:nvPr/>
          </p:nvSpPr>
          <p:spPr>
            <a:xfrm>
              <a:off x="6683581" y="6299414"/>
              <a:ext cx="19442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www.dockinga.nl</a:t>
              </a:r>
            </a:p>
          </p:txBody>
        </p:sp>
      </p:grpSp>
      <p:sp>
        <p:nvSpPr>
          <p:cNvPr id="15" name="Tijdelijke aanduiding voor inhoud 2"/>
          <p:cNvSpPr>
            <a:spLocks noGrp="1"/>
          </p:cNvSpPr>
          <p:nvPr>
            <p:ph idx="1"/>
          </p:nvPr>
        </p:nvSpPr>
        <p:spPr>
          <a:xfrm>
            <a:off x="2142062" y="1609975"/>
            <a:ext cx="7956881" cy="4459956"/>
          </a:xfrm>
          <a:solidFill>
            <a:schemeClr val="bg1">
              <a:lumMod val="95000"/>
            </a:schemeClr>
          </a:solidFill>
          <a:ln>
            <a:solidFill>
              <a:srgbClr val="EA2668"/>
            </a:solidFill>
          </a:ln>
        </p:spPr>
        <p:txBody>
          <a:bodyPr numCol="1"/>
          <a:lstStyle/>
          <a:p>
            <a:pPr marL="0" indent="0">
              <a:buNone/>
            </a:pPr>
            <a:endParaRPr lang="nl-NL" dirty="0" smtClean="0">
              <a:solidFill>
                <a:srgbClr val="A40000"/>
              </a:solidFill>
              <a:latin typeface="Verdana" pitchFamily="34" charset="0"/>
            </a:endParaRPr>
          </a:p>
          <a:p>
            <a:pPr>
              <a:buBlip>
                <a:blip r:embed="rId5"/>
              </a:buBlip>
            </a:pPr>
            <a:endParaRPr lang="nl-NL" dirty="0">
              <a:solidFill>
                <a:srgbClr val="A40000"/>
              </a:solidFill>
              <a:latin typeface="Verdana" pitchFamily="34" charset="0"/>
            </a:endParaRPr>
          </a:p>
          <a:p>
            <a:pPr>
              <a:buBlip>
                <a:blip r:embed="rId5"/>
              </a:buBlip>
            </a:pPr>
            <a:endParaRPr lang="nl-NL" dirty="0" smtClean="0">
              <a:solidFill>
                <a:srgbClr val="A40000"/>
              </a:solidFill>
              <a:latin typeface="Verdana" pitchFamily="34" charset="0"/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184" y="5976511"/>
            <a:ext cx="1321673" cy="525474"/>
          </a:xfrm>
          <a:prstGeom prst="rect">
            <a:avLst/>
          </a:prstGeom>
          <a:ln>
            <a:solidFill>
              <a:srgbClr val="EA2668"/>
            </a:solidFill>
          </a:ln>
        </p:spPr>
      </p:pic>
      <p:pic>
        <p:nvPicPr>
          <p:cNvPr id="16" name="Tijdelijke aanduiding voor inhoud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6969" y="1626910"/>
            <a:ext cx="3968177" cy="4426085"/>
          </a:xfrm>
          <a:prstGeom prst="rect">
            <a:avLst/>
          </a:prstGeom>
        </p:spPr>
      </p:pic>
      <p:pic>
        <p:nvPicPr>
          <p:cNvPr id="3" name="Audiobesta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0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733"/>
    </mc:Choice>
    <mc:Fallback xmlns="">
      <p:transition advTm="70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91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8"/>
    </mc:Choice>
    <mc:Fallback xmlns="">
      <p:transition spd="slow" advTm="5188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DB1F0-D832-4987-92E5-8D7092AB3BD5}" type="slidenum">
              <a:rPr lang="nl-NL" smtClean="0"/>
              <a:pPr/>
              <a:t>2</a:t>
            </a:fld>
            <a:endParaRPr lang="nl-NL" dirty="0"/>
          </a:p>
        </p:txBody>
      </p:sp>
      <p:grpSp>
        <p:nvGrpSpPr>
          <p:cNvPr id="19" name="Groep 18"/>
          <p:cNvGrpSpPr/>
          <p:nvPr/>
        </p:nvGrpSpPr>
        <p:grpSpPr>
          <a:xfrm>
            <a:off x="1501150" y="0"/>
            <a:ext cx="9166850" cy="6858000"/>
            <a:chOff x="0" y="0"/>
            <a:chExt cx="9166850" cy="6858000"/>
          </a:xfrm>
        </p:grpSpPr>
        <p:pic>
          <p:nvPicPr>
            <p:cNvPr id="6" name="Afbeelding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851639" cy="6858000"/>
            </a:xfrm>
            <a:prstGeom prst="rect">
              <a:avLst/>
            </a:prstGeom>
          </p:spPr>
        </p:pic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211" y="0"/>
              <a:ext cx="4851639" cy="6858000"/>
            </a:xfrm>
            <a:prstGeom prst="rect">
              <a:avLst/>
            </a:prstGeom>
            <a:effectLst>
              <a:outerShdw blurRad="1270000" dist="50800" dir="5400000" algn="ctr" rotWithShape="0">
                <a:srgbClr val="000000">
                  <a:alpha val="43137"/>
                </a:srgbClr>
              </a:outerShdw>
            </a:effectLst>
          </p:spPr>
        </p:pic>
      </p:grpSp>
      <p:sp>
        <p:nvSpPr>
          <p:cNvPr id="8" name="Zeshoek 7"/>
          <p:cNvSpPr/>
          <p:nvPr/>
        </p:nvSpPr>
        <p:spPr>
          <a:xfrm>
            <a:off x="1601876" y="512640"/>
            <a:ext cx="9534684" cy="914400"/>
          </a:xfrm>
          <a:prstGeom prst="hexagon">
            <a:avLst>
              <a:gd name="adj" fmla="val 40464"/>
              <a:gd name="vf" fmla="val 115470"/>
            </a:avLst>
          </a:prstGeom>
          <a:solidFill>
            <a:srgbClr val="33A7C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Zeshoek 8"/>
          <p:cNvSpPr/>
          <p:nvPr/>
        </p:nvSpPr>
        <p:spPr>
          <a:xfrm>
            <a:off x="1343473" y="6235162"/>
            <a:ext cx="9163871" cy="436282"/>
          </a:xfrm>
          <a:prstGeom prst="hexagon">
            <a:avLst/>
          </a:prstGeom>
          <a:solidFill>
            <a:srgbClr val="33A7C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2" name="Groep 21"/>
          <p:cNvGrpSpPr/>
          <p:nvPr/>
        </p:nvGrpSpPr>
        <p:grpSpPr>
          <a:xfrm>
            <a:off x="4548813" y="6299415"/>
            <a:ext cx="5602985" cy="307777"/>
            <a:chOff x="3024812" y="6299414"/>
            <a:chExt cx="5602985" cy="307777"/>
          </a:xfrm>
        </p:grpSpPr>
        <p:sp>
          <p:nvSpPr>
            <p:cNvPr id="12" name="Tekstvak 11"/>
            <p:cNvSpPr txBox="1"/>
            <p:nvPr/>
          </p:nvSpPr>
          <p:spPr>
            <a:xfrm>
              <a:off x="3024812" y="6299414"/>
              <a:ext cx="33123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betrokkenheid - vertrouwen - respect</a:t>
              </a:r>
            </a:p>
          </p:txBody>
        </p:sp>
        <p:sp>
          <p:nvSpPr>
            <p:cNvPr id="14" name="Tekstvak 13"/>
            <p:cNvSpPr txBox="1"/>
            <p:nvPr/>
          </p:nvSpPr>
          <p:spPr>
            <a:xfrm>
              <a:off x="6683581" y="6299414"/>
              <a:ext cx="19442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www.dockinga.nl</a:t>
              </a:r>
            </a:p>
          </p:txBody>
        </p:sp>
      </p:grpSp>
      <p:sp>
        <p:nvSpPr>
          <p:cNvPr id="15" name="Tijdelijke aanduiding voor inhoud 2"/>
          <p:cNvSpPr>
            <a:spLocks noGrp="1"/>
          </p:cNvSpPr>
          <p:nvPr>
            <p:ph idx="1"/>
          </p:nvPr>
        </p:nvSpPr>
        <p:spPr>
          <a:xfrm>
            <a:off x="2142062" y="1609975"/>
            <a:ext cx="7956881" cy="4459956"/>
          </a:xfrm>
          <a:solidFill>
            <a:schemeClr val="bg1">
              <a:lumMod val="95000"/>
            </a:schemeClr>
          </a:solidFill>
          <a:ln>
            <a:solidFill>
              <a:srgbClr val="EA2668"/>
            </a:solidFill>
          </a:ln>
        </p:spPr>
        <p:txBody>
          <a:bodyPr numCol="1">
            <a:normAutofit fontScale="92500" lnSpcReduction="10000"/>
          </a:bodyPr>
          <a:lstStyle/>
          <a:p>
            <a:r>
              <a:rPr lang="nl-NL" dirty="0" smtClean="0"/>
              <a:t>Gemengde of theoretische leerweg (gekozen eind klas 2)</a:t>
            </a:r>
          </a:p>
          <a:p>
            <a:r>
              <a:rPr lang="nl-NL" dirty="0" smtClean="0"/>
              <a:t>Je mag de gemengde leerweg verruilen voor de theoretische leerweg, maar het hoeft niet!</a:t>
            </a:r>
          </a:p>
          <a:p>
            <a:r>
              <a:rPr lang="nl-NL" dirty="0" smtClean="0"/>
              <a:t>6 vakken + 7</a:t>
            </a:r>
            <a:r>
              <a:rPr lang="nl-NL" baseline="30000" dirty="0" smtClean="0"/>
              <a:t>e</a:t>
            </a:r>
            <a:r>
              <a:rPr lang="nl-NL" dirty="0" smtClean="0"/>
              <a:t> vak = </a:t>
            </a:r>
            <a:r>
              <a:rPr lang="nl-NL" dirty="0" smtClean="0"/>
              <a:t>recht voor </a:t>
            </a:r>
            <a:r>
              <a:rPr lang="nl-NL" dirty="0" smtClean="0"/>
              <a:t>Havo)</a:t>
            </a:r>
          </a:p>
          <a:p>
            <a:r>
              <a:rPr lang="nl-NL" dirty="0" smtClean="0"/>
              <a:t>Wanneer je geen wiskunde kiest, krijg je één uur rekenen in de week</a:t>
            </a:r>
          </a:p>
          <a:p>
            <a:r>
              <a:rPr lang="nl-NL" dirty="0" smtClean="0"/>
              <a:t>Een 1</a:t>
            </a:r>
            <a:r>
              <a:rPr lang="nl-NL" baseline="30000" dirty="0" smtClean="0"/>
              <a:t>e</a:t>
            </a:r>
            <a:r>
              <a:rPr lang="nl-NL" dirty="0" smtClean="0"/>
              <a:t> en 2</a:t>
            </a:r>
            <a:r>
              <a:rPr lang="nl-NL" baseline="30000" dirty="0" smtClean="0"/>
              <a:t>e</a:t>
            </a:r>
            <a:r>
              <a:rPr lang="nl-NL" dirty="0" smtClean="0"/>
              <a:t> keus opgeven bij talentstroom (bij O3, moet je ook verplicht Economie in je pakket hebben!)</a:t>
            </a:r>
          </a:p>
          <a:p>
            <a:r>
              <a:rPr lang="nl-NL" dirty="0" smtClean="0"/>
              <a:t>Interesses / talent / beroepsbeeld / toekomst bepalen je keuze voor de 6 of 7 vakken. Vooruit kijken dus!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1991544" y="594430"/>
            <a:ext cx="51125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smtClean="0"/>
              <a:t>Van klas 3 → Klas 4</a:t>
            </a:r>
            <a:endParaRPr lang="nl-NL" sz="4400" dirty="0">
              <a:solidFill>
                <a:schemeClr val="bg1"/>
              </a:solidFill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184" y="5976511"/>
            <a:ext cx="1321673" cy="525474"/>
          </a:xfrm>
          <a:prstGeom prst="rect">
            <a:avLst/>
          </a:prstGeom>
          <a:ln>
            <a:solidFill>
              <a:srgbClr val="EA2668"/>
            </a:solidFill>
          </a:ln>
        </p:spPr>
      </p:pic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85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2722"/>
    </mc:Choice>
    <mc:Fallback xmlns="">
      <p:transition advTm="152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DB1F0-D832-4987-92E5-8D7092AB3BD5}" type="slidenum">
              <a:rPr lang="nl-NL" smtClean="0"/>
              <a:pPr/>
              <a:t>3</a:t>
            </a:fld>
            <a:endParaRPr lang="nl-NL" dirty="0"/>
          </a:p>
        </p:txBody>
      </p:sp>
      <p:grpSp>
        <p:nvGrpSpPr>
          <p:cNvPr id="19" name="Groep 18"/>
          <p:cNvGrpSpPr/>
          <p:nvPr/>
        </p:nvGrpSpPr>
        <p:grpSpPr>
          <a:xfrm>
            <a:off x="1501150" y="0"/>
            <a:ext cx="9166850" cy="6858000"/>
            <a:chOff x="0" y="0"/>
            <a:chExt cx="9166850" cy="6858000"/>
          </a:xfrm>
        </p:grpSpPr>
        <p:pic>
          <p:nvPicPr>
            <p:cNvPr id="6" name="Afbeelding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851639" cy="6858000"/>
            </a:xfrm>
            <a:prstGeom prst="rect">
              <a:avLst/>
            </a:prstGeom>
          </p:spPr>
        </p:pic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211" y="0"/>
              <a:ext cx="4851639" cy="6858000"/>
            </a:xfrm>
            <a:prstGeom prst="rect">
              <a:avLst/>
            </a:prstGeom>
            <a:effectLst>
              <a:outerShdw blurRad="1270000" dist="50800" dir="5400000" algn="ctr" rotWithShape="0">
                <a:srgbClr val="000000">
                  <a:alpha val="43137"/>
                </a:srgbClr>
              </a:outerShdw>
            </a:effectLst>
          </p:spPr>
        </p:pic>
      </p:grpSp>
      <p:sp>
        <p:nvSpPr>
          <p:cNvPr id="8" name="Zeshoek 7"/>
          <p:cNvSpPr/>
          <p:nvPr/>
        </p:nvSpPr>
        <p:spPr>
          <a:xfrm>
            <a:off x="1601876" y="512640"/>
            <a:ext cx="9534684" cy="914400"/>
          </a:xfrm>
          <a:prstGeom prst="hexagon">
            <a:avLst>
              <a:gd name="adj" fmla="val 40464"/>
              <a:gd name="vf" fmla="val 115470"/>
            </a:avLst>
          </a:prstGeom>
          <a:solidFill>
            <a:srgbClr val="33A7C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Gemengde leerweg klas 4</a:t>
            </a:r>
            <a:endParaRPr lang="nl-NL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Zeshoek 8"/>
          <p:cNvSpPr/>
          <p:nvPr/>
        </p:nvSpPr>
        <p:spPr>
          <a:xfrm>
            <a:off x="1343473" y="6235162"/>
            <a:ext cx="9163871" cy="436282"/>
          </a:xfrm>
          <a:prstGeom prst="hexagon">
            <a:avLst/>
          </a:prstGeom>
          <a:solidFill>
            <a:srgbClr val="33A7C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2" name="Groep 21"/>
          <p:cNvGrpSpPr/>
          <p:nvPr/>
        </p:nvGrpSpPr>
        <p:grpSpPr>
          <a:xfrm>
            <a:off x="4548813" y="6299415"/>
            <a:ext cx="5602985" cy="307777"/>
            <a:chOff x="3024812" y="6299414"/>
            <a:chExt cx="5602985" cy="307777"/>
          </a:xfrm>
        </p:grpSpPr>
        <p:sp>
          <p:nvSpPr>
            <p:cNvPr id="12" name="Tekstvak 11"/>
            <p:cNvSpPr txBox="1"/>
            <p:nvPr/>
          </p:nvSpPr>
          <p:spPr>
            <a:xfrm>
              <a:off x="3024812" y="6299414"/>
              <a:ext cx="33123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betrokkenheid - vertrouwen - respect</a:t>
              </a:r>
            </a:p>
          </p:txBody>
        </p:sp>
        <p:sp>
          <p:nvSpPr>
            <p:cNvPr id="14" name="Tekstvak 13"/>
            <p:cNvSpPr txBox="1"/>
            <p:nvPr/>
          </p:nvSpPr>
          <p:spPr>
            <a:xfrm>
              <a:off x="6683581" y="6299414"/>
              <a:ext cx="19442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www.dockinga.nl</a:t>
              </a:r>
            </a:p>
          </p:txBody>
        </p:sp>
      </p:grpSp>
      <p:sp>
        <p:nvSpPr>
          <p:cNvPr id="15" name="Tijdelijke aanduiding voor inhoud 2"/>
          <p:cNvSpPr>
            <a:spLocks noGrp="1"/>
          </p:cNvSpPr>
          <p:nvPr>
            <p:ph idx="1"/>
          </p:nvPr>
        </p:nvSpPr>
        <p:spPr>
          <a:xfrm>
            <a:off x="2142062" y="1609975"/>
            <a:ext cx="7956881" cy="4459956"/>
          </a:xfrm>
          <a:solidFill>
            <a:schemeClr val="bg1">
              <a:lumMod val="95000"/>
            </a:schemeClr>
          </a:solidFill>
          <a:ln>
            <a:solidFill>
              <a:srgbClr val="EA2668"/>
            </a:solidFill>
          </a:ln>
        </p:spPr>
        <p:txBody>
          <a:bodyPr numCol="1">
            <a:normAutofit/>
          </a:bodyPr>
          <a:lstStyle/>
          <a:p>
            <a:pPr>
              <a:buFontTx/>
              <a:buNone/>
            </a:pPr>
            <a:r>
              <a:rPr lang="nl-NL" b="1" dirty="0" smtClean="0">
                <a:latin typeface="Verdana" pitchFamily="34" charset="0"/>
              </a:rPr>
              <a:t>Profiel ZW / Verzorging</a:t>
            </a:r>
          </a:p>
          <a:p>
            <a:r>
              <a:rPr lang="nl-NL" b="1" dirty="0" smtClean="0">
                <a:latin typeface="Verdana" pitchFamily="34" charset="0"/>
              </a:rPr>
              <a:t>	Nederlands</a:t>
            </a:r>
          </a:p>
          <a:p>
            <a:r>
              <a:rPr lang="nl-NL" b="1" dirty="0" smtClean="0">
                <a:latin typeface="Verdana" pitchFamily="34" charset="0"/>
              </a:rPr>
              <a:t>	Engels</a:t>
            </a:r>
          </a:p>
          <a:p>
            <a:r>
              <a:rPr lang="nl-NL" b="1" dirty="0" smtClean="0">
                <a:latin typeface="Verdana" pitchFamily="34" charset="0"/>
              </a:rPr>
              <a:t>	verzorging</a:t>
            </a:r>
          </a:p>
          <a:p>
            <a:r>
              <a:rPr lang="nl-NL" b="1" dirty="0" smtClean="0">
                <a:latin typeface="Verdana" pitchFamily="34" charset="0"/>
              </a:rPr>
              <a:t>	biologie</a:t>
            </a:r>
          </a:p>
          <a:p>
            <a:r>
              <a:rPr lang="nl-NL" dirty="0" smtClean="0">
                <a:latin typeface="Verdana" pitchFamily="34" charset="0"/>
              </a:rPr>
              <a:t>	</a:t>
            </a:r>
            <a:r>
              <a:rPr lang="nl-NL" b="1" dirty="0" smtClean="0">
                <a:latin typeface="Verdana" pitchFamily="34" charset="0"/>
              </a:rPr>
              <a:t>of</a:t>
            </a:r>
            <a:r>
              <a:rPr lang="nl-NL" dirty="0" smtClean="0">
                <a:latin typeface="Verdana" pitchFamily="34" charset="0"/>
              </a:rPr>
              <a:t> wiskunde </a:t>
            </a:r>
            <a:r>
              <a:rPr lang="nl-NL" b="1" dirty="0" smtClean="0">
                <a:latin typeface="Verdana" pitchFamily="34" charset="0"/>
              </a:rPr>
              <a:t>en/of</a:t>
            </a:r>
            <a:r>
              <a:rPr lang="nl-NL" dirty="0" smtClean="0">
                <a:latin typeface="Verdana" pitchFamily="34" charset="0"/>
              </a:rPr>
              <a:t> aardrijkskunde</a:t>
            </a:r>
          </a:p>
          <a:p>
            <a:pPr>
              <a:buFontTx/>
              <a:buNone/>
            </a:pPr>
            <a:r>
              <a:rPr lang="nl-NL" dirty="0" smtClean="0">
                <a:latin typeface="Verdana" pitchFamily="34" charset="0"/>
              </a:rPr>
              <a:t>		</a:t>
            </a:r>
            <a:r>
              <a:rPr lang="nl-NL" b="1" dirty="0" smtClean="0">
                <a:latin typeface="Verdana" pitchFamily="34" charset="0"/>
              </a:rPr>
              <a:t>en/of</a:t>
            </a:r>
            <a:r>
              <a:rPr lang="nl-NL" dirty="0" smtClean="0">
                <a:latin typeface="Verdana" pitchFamily="34" charset="0"/>
              </a:rPr>
              <a:t> geschiedenis</a:t>
            </a:r>
          </a:p>
          <a:p>
            <a:pPr>
              <a:buFontTx/>
              <a:buNone/>
            </a:pPr>
            <a:r>
              <a:rPr lang="nl-NL" b="1" dirty="0" smtClean="0">
                <a:latin typeface="Verdana" pitchFamily="34" charset="0"/>
              </a:rPr>
              <a:t>+ 1 vak naar keuze</a:t>
            </a:r>
          </a:p>
          <a:p>
            <a:pPr>
              <a:buBlip>
                <a:blip r:embed="rId5"/>
              </a:buBlip>
            </a:pPr>
            <a:endParaRPr lang="nl-NL" dirty="0">
              <a:solidFill>
                <a:srgbClr val="A40000"/>
              </a:solidFill>
              <a:latin typeface="Verdana" pitchFamily="34" charset="0"/>
            </a:endParaRPr>
          </a:p>
          <a:p>
            <a:pPr>
              <a:buBlip>
                <a:blip r:embed="rId5"/>
              </a:buBlip>
            </a:pPr>
            <a:endParaRPr lang="nl-NL" dirty="0" smtClean="0">
              <a:solidFill>
                <a:srgbClr val="A40000"/>
              </a:solidFill>
              <a:latin typeface="Verdana" pitchFamily="34" charset="0"/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184" y="5976511"/>
            <a:ext cx="1321673" cy="525474"/>
          </a:xfrm>
          <a:prstGeom prst="rect">
            <a:avLst/>
          </a:prstGeom>
          <a:ln>
            <a:solidFill>
              <a:srgbClr val="EA2668"/>
            </a:solidFill>
          </a:ln>
        </p:spPr>
      </p:pic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8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9133"/>
    </mc:Choice>
    <mc:Fallback xmlns="">
      <p:transition advTm="49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DB1F0-D832-4987-92E5-8D7092AB3BD5}" type="slidenum">
              <a:rPr lang="nl-NL" smtClean="0"/>
              <a:pPr/>
              <a:t>4</a:t>
            </a:fld>
            <a:endParaRPr lang="nl-NL" dirty="0"/>
          </a:p>
        </p:txBody>
      </p:sp>
      <p:grpSp>
        <p:nvGrpSpPr>
          <p:cNvPr id="19" name="Groep 18"/>
          <p:cNvGrpSpPr/>
          <p:nvPr/>
        </p:nvGrpSpPr>
        <p:grpSpPr>
          <a:xfrm>
            <a:off x="1501150" y="0"/>
            <a:ext cx="9166850" cy="6858000"/>
            <a:chOff x="0" y="0"/>
            <a:chExt cx="9166850" cy="6858000"/>
          </a:xfrm>
        </p:grpSpPr>
        <p:pic>
          <p:nvPicPr>
            <p:cNvPr id="6" name="Afbeelding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851639" cy="6858000"/>
            </a:xfrm>
            <a:prstGeom prst="rect">
              <a:avLst/>
            </a:prstGeom>
          </p:spPr>
        </p:pic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211" y="0"/>
              <a:ext cx="4851639" cy="6858000"/>
            </a:xfrm>
            <a:prstGeom prst="rect">
              <a:avLst/>
            </a:prstGeom>
            <a:effectLst>
              <a:outerShdw blurRad="1270000" dist="50800" dir="5400000" algn="ctr" rotWithShape="0">
                <a:srgbClr val="000000">
                  <a:alpha val="43137"/>
                </a:srgbClr>
              </a:outerShdw>
            </a:effectLst>
          </p:spPr>
        </p:pic>
      </p:grpSp>
      <p:sp>
        <p:nvSpPr>
          <p:cNvPr id="8" name="Zeshoek 7"/>
          <p:cNvSpPr/>
          <p:nvPr/>
        </p:nvSpPr>
        <p:spPr>
          <a:xfrm>
            <a:off x="1601876" y="512640"/>
            <a:ext cx="9534684" cy="914400"/>
          </a:xfrm>
          <a:prstGeom prst="hexagon">
            <a:avLst>
              <a:gd name="adj" fmla="val 40464"/>
              <a:gd name="vf" fmla="val 115470"/>
            </a:avLst>
          </a:prstGeom>
          <a:solidFill>
            <a:srgbClr val="33A7C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Gemengde leerweg klas 4</a:t>
            </a:r>
            <a:endParaRPr lang="nl-NL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Zeshoek 8"/>
          <p:cNvSpPr/>
          <p:nvPr/>
        </p:nvSpPr>
        <p:spPr>
          <a:xfrm>
            <a:off x="1343473" y="6235162"/>
            <a:ext cx="9163871" cy="436282"/>
          </a:xfrm>
          <a:prstGeom prst="hexagon">
            <a:avLst/>
          </a:prstGeom>
          <a:solidFill>
            <a:srgbClr val="33A7C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2" name="Groep 21"/>
          <p:cNvGrpSpPr/>
          <p:nvPr/>
        </p:nvGrpSpPr>
        <p:grpSpPr>
          <a:xfrm>
            <a:off x="4548813" y="6299415"/>
            <a:ext cx="5602985" cy="307777"/>
            <a:chOff x="3024812" y="6299414"/>
            <a:chExt cx="5602985" cy="307777"/>
          </a:xfrm>
        </p:grpSpPr>
        <p:sp>
          <p:nvSpPr>
            <p:cNvPr id="12" name="Tekstvak 11"/>
            <p:cNvSpPr txBox="1"/>
            <p:nvPr/>
          </p:nvSpPr>
          <p:spPr>
            <a:xfrm>
              <a:off x="3024812" y="6299414"/>
              <a:ext cx="33123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betrokkenheid - vertrouwen - respect</a:t>
              </a:r>
            </a:p>
          </p:txBody>
        </p:sp>
        <p:sp>
          <p:nvSpPr>
            <p:cNvPr id="14" name="Tekstvak 13"/>
            <p:cNvSpPr txBox="1"/>
            <p:nvPr/>
          </p:nvSpPr>
          <p:spPr>
            <a:xfrm>
              <a:off x="6683581" y="6299414"/>
              <a:ext cx="19442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www.dockinga.nl</a:t>
              </a:r>
            </a:p>
          </p:txBody>
        </p:sp>
      </p:grpSp>
      <p:sp>
        <p:nvSpPr>
          <p:cNvPr id="15" name="Tijdelijke aanduiding voor inhoud 2"/>
          <p:cNvSpPr>
            <a:spLocks noGrp="1"/>
          </p:cNvSpPr>
          <p:nvPr>
            <p:ph idx="1"/>
          </p:nvPr>
        </p:nvSpPr>
        <p:spPr>
          <a:xfrm>
            <a:off x="2142062" y="1609975"/>
            <a:ext cx="7956881" cy="4459956"/>
          </a:xfrm>
          <a:solidFill>
            <a:schemeClr val="bg1">
              <a:lumMod val="95000"/>
            </a:schemeClr>
          </a:solidFill>
          <a:ln>
            <a:solidFill>
              <a:srgbClr val="EA2668"/>
            </a:solidFill>
          </a:ln>
        </p:spPr>
        <p:txBody>
          <a:bodyPr numCol="1">
            <a:normAutofit/>
          </a:bodyPr>
          <a:lstStyle/>
          <a:p>
            <a:pPr>
              <a:buFontTx/>
              <a:buNone/>
            </a:pPr>
            <a:r>
              <a:rPr lang="nl-NL" b="1" dirty="0" smtClean="0">
                <a:latin typeface="Verdana" pitchFamily="34" charset="0"/>
              </a:rPr>
              <a:t>Profiel </a:t>
            </a:r>
            <a:r>
              <a:rPr lang="nl-NL" b="1" dirty="0" smtClean="0">
                <a:latin typeface="Verdana" pitchFamily="34" charset="0"/>
              </a:rPr>
              <a:t>BWI</a:t>
            </a:r>
            <a:endParaRPr lang="nl-NL" b="1" dirty="0" smtClean="0">
              <a:latin typeface="Verdana" pitchFamily="34" charset="0"/>
            </a:endParaRPr>
          </a:p>
          <a:p>
            <a:r>
              <a:rPr lang="nl-NL" b="1" dirty="0" smtClean="0">
                <a:latin typeface="Verdana" pitchFamily="34" charset="0"/>
              </a:rPr>
              <a:t>	Nederlands</a:t>
            </a:r>
          </a:p>
          <a:p>
            <a:r>
              <a:rPr lang="nl-NL" b="1" dirty="0" smtClean="0">
                <a:latin typeface="Verdana" pitchFamily="34" charset="0"/>
              </a:rPr>
              <a:t>	Engels</a:t>
            </a:r>
          </a:p>
          <a:p>
            <a:r>
              <a:rPr lang="nl-NL" b="1" dirty="0" smtClean="0">
                <a:latin typeface="Verdana" pitchFamily="34" charset="0"/>
              </a:rPr>
              <a:t>	</a:t>
            </a:r>
            <a:r>
              <a:rPr lang="nl-NL" b="1" dirty="0" smtClean="0">
                <a:latin typeface="Verdana" pitchFamily="34" charset="0"/>
              </a:rPr>
              <a:t>wiskunde</a:t>
            </a:r>
            <a:endParaRPr lang="nl-NL" b="1" dirty="0" smtClean="0">
              <a:latin typeface="Verdana" pitchFamily="34" charset="0"/>
            </a:endParaRPr>
          </a:p>
          <a:p>
            <a:r>
              <a:rPr lang="nl-NL" b="1" dirty="0" smtClean="0">
                <a:latin typeface="Verdana" pitchFamily="34" charset="0"/>
              </a:rPr>
              <a:t>	</a:t>
            </a:r>
            <a:r>
              <a:rPr lang="nl-NL" b="1" dirty="0" smtClean="0">
                <a:latin typeface="Verdana" pitchFamily="34" charset="0"/>
              </a:rPr>
              <a:t>natuurkunde</a:t>
            </a:r>
          </a:p>
          <a:p>
            <a:r>
              <a:rPr lang="nl-NL" b="1" dirty="0" smtClean="0">
                <a:latin typeface="Verdana" pitchFamily="34" charset="0"/>
              </a:rPr>
              <a:t>      BWI</a:t>
            </a:r>
          </a:p>
          <a:p>
            <a:r>
              <a:rPr lang="nl-NL" dirty="0" smtClean="0">
                <a:latin typeface="Verdana" pitchFamily="34" charset="0"/>
              </a:rPr>
              <a:t>	</a:t>
            </a:r>
            <a:r>
              <a:rPr lang="nl-NL" b="1" dirty="0" smtClean="0">
                <a:latin typeface="Verdana" pitchFamily="34" charset="0"/>
              </a:rPr>
              <a:t>+ </a:t>
            </a:r>
            <a:r>
              <a:rPr lang="nl-NL" b="1" dirty="0" smtClean="0">
                <a:latin typeface="Verdana" pitchFamily="34" charset="0"/>
              </a:rPr>
              <a:t>1 vak naar keuze</a:t>
            </a:r>
          </a:p>
          <a:p>
            <a:pPr>
              <a:buBlip>
                <a:blip r:embed="rId5"/>
              </a:buBlip>
            </a:pPr>
            <a:endParaRPr lang="nl-NL" dirty="0">
              <a:solidFill>
                <a:srgbClr val="A40000"/>
              </a:solidFill>
              <a:latin typeface="Verdana" pitchFamily="34" charset="0"/>
            </a:endParaRPr>
          </a:p>
          <a:p>
            <a:pPr>
              <a:buBlip>
                <a:blip r:embed="rId5"/>
              </a:buBlip>
            </a:pPr>
            <a:endParaRPr lang="nl-NL" dirty="0" smtClean="0">
              <a:solidFill>
                <a:srgbClr val="A40000"/>
              </a:solidFill>
              <a:latin typeface="Verdana" pitchFamily="34" charset="0"/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184" y="5976511"/>
            <a:ext cx="1321673" cy="525474"/>
          </a:xfrm>
          <a:prstGeom prst="rect">
            <a:avLst/>
          </a:prstGeom>
          <a:ln>
            <a:solidFill>
              <a:srgbClr val="EA2668"/>
            </a:solidFill>
          </a:ln>
        </p:spPr>
      </p:pic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87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9133"/>
    </mc:Choice>
    <mc:Fallback xmlns="">
      <p:transition advTm="49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DB1F0-D832-4987-92E5-8D7092AB3BD5}" type="slidenum">
              <a:rPr lang="nl-NL" smtClean="0"/>
              <a:pPr/>
              <a:t>5</a:t>
            </a:fld>
            <a:endParaRPr lang="nl-NL" dirty="0"/>
          </a:p>
        </p:txBody>
      </p:sp>
      <p:grpSp>
        <p:nvGrpSpPr>
          <p:cNvPr id="19" name="Groep 18"/>
          <p:cNvGrpSpPr/>
          <p:nvPr/>
        </p:nvGrpSpPr>
        <p:grpSpPr>
          <a:xfrm>
            <a:off x="1501150" y="0"/>
            <a:ext cx="9166850" cy="6858000"/>
            <a:chOff x="0" y="0"/>
            <a:chExt cx="9166850" cy="6858000"/>
          </a:xfrm>
        </p:grpSpPr>
        <p:pic>
          <p:nvPicPr>
            <p:cNvPr id="6" name="Afbeelding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851639" cy="6858000"/>
            </a:xfrm>
            <a:prstGeom prst="rect">
              <a:avLst/>
            </a:prstGeom>
          </p:spPr>
        </p:pic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211" y="0"/>
              <a:ext cx="4851639" cy="6858000"/>
            </a:xfrm>
            <a:prstGeom prst="rect">
              <a:avLst/>
            </a:prstGeom>
            <a:effectLst>
              <a:outerShdw blurRad="1270000" dist="50800" dir="5400000" algn="ctr" rotWithShape="0">
                <a:srgbClr val="000000">
                  <a:alpha val="43137"/>
                </a:srgbClr>
              </a:outerShdw>
            </a:effectLst>
          </p:spPr>
        </p:pic>
      </p:grpSp>
      <p:sp>
        <p:nvSpPr>
          <p:cNvPr id="8" name="Zeshoek 7"/>
          <p:cNvSpPr/>
          <p:nvPr/>
        </p:nvSpPr>
        <p:spPr>
          <a:xfrm>
            <a:off x="1601876" y="512640"/>
            <a:ext cx="9534684" cy="914400"/>
          </a:xfrm>
          <a:prstGeom prst="hexagon">
            <a:avLst>
              <a:gd name="adj" fmla="val 40464"/>
              <a:gd name="vf" fmla="val 115470"/>
            </a:avLst>
          </a:prstGeom>
          <a:solidFill>
            <a:srgbClr val="33A7C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Gemengde leerweg klas 4</a:t>
            </a:r>
            <a:endParaRPr lang="nl-NL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Zeshoek 8"/>
          <p:cNvSpPr/>
          <p:nvPr/>
        </p:nvSpPr>
        <p:spPr>
          <a:xfrm>
            <a:off x="1343473" y="6235162"/>
            <a:ext cx="9163871" cy="436282"/>
          </a:xfrm>
          <a:prstGeom prst="hexagon">
            <a:avLst/>
          </a:prstGeom>
          <a:solidFill>
            <a:srgbClr val="33A7C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2" name="Groep 21"/>
          <p:cNvGrpSpPr/>
          <p:nvPr/>
        </p:nvGrpSpPr>
        <p:grpSpPr>
          <a:xfrm>
            <a:off x="4548813" y="6299415"/>
            <a:ext cx="5602985" cy="307777"/>
            <a:chOff x="3024812" y="6299414"/>
            <a:chExt cx="5602985" cy="307777"/>
          </a:xfrm>
        </p:grpSpPr>
        <p:sp>
          <p:nvSpPr>
            <p:cNvPr id="12" name="Tekstvak 11"/>
            <p:cNvSpPr txBox="1"/>
            <p:nvPr/>
          </p:nvSpPr>
          <p:spPr>
            <a:xfrm>
              <a:off x="3024812" y="6299414"/>
              <a:ext cx="33123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betrokkenheid - vertrouwen - respect</a:t>
              </a:r>
            </a:p>
          </p:txBody>
        </p:sp>
        <p:sp>
          <p:nvSpPr>
            <p:cNvPr id="14" name="Tekstvak 13"/>
            <p:cNvSpPr txBox="1"/>
            <p:nvPr/>
          </p:nvSpPr>
          <p:spPr>
            <a:xfrm>
              <a:off x="6683581" y="6299414"/>
              <a:ext cx="19442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www.dockinga.nl</a:t>
              </a:r>
            </a:p>
          </p:txBody>
        </p:sp>
      </p:grpSp>
      <p:sp>
        <p:nvSpPr>
          <p:cNvPr id="15" name="Tijdelijke aanduiding voor inhoud 2"/>
          <p:cNvSpPr>
            <a:spLocks noGrp="1"/>
          </p:cNvSpPr>
          <p:nvPr>
            <p:ph idx="1"/>
          </p:nvPr>
        </p:nvSpPr>
        <p:spPr>
          <a:xfrm>
            <a:off x="2142062" y="1609975"/>
            <a:ext cx="7956881" cy="4459956"/>
          </a:xfrm>
          <a:solidFill>
            <a:schemeClr val="bg1">
              <a:lumMod val="95000"/>
            </a:schemeClr>
          </a:solidFill>
          <a:ln>
            <a:solidFill>
              <a:srgbClr val="EA2668"/>
            </a:solidFill>
          </a:ln>
        </p:spPr>
        <p:txBody>
          <a:bodyPr numCol="1">
            <a:normAutofit/>
          </a:bodyPr>
          <a:lstStyle/>
          <a:p>
            <a:pPr>
              <a:buFontTx/>
              <a:buNone/>
            </a:pPr>
            <a:r>
              <a:rPr lang="nl-NL" b="1" dirty="0" smtClean="0">
                <a:latin typeface="Verdana" pitchFamily="34" charset="0"/>
              </a:rPr>
              <a:t>Profiel techniek: PIE </a:t>
            </a:r>
          </a:p>
          <a:p>
            <a:r>
              <a:rPr lang="nl-NL" b="1" dirty="0" smtClean="0">
                <a:latin typeface="Verdana" pitchFamily="34" charset="0"/>
              </a:rPr>
              <a:t>	Nederlands</a:t>
            </a:r>
          </a:p>
          <a:p>
            <a:r>
              <a:rPr lang="nl-NL" b="1" dirty="0" smtClean="0">
                <a:latin typeface="Verdana" pitchFamily="34" charset="0"/>
              </a:rPr>
              <a:t>	Engels</a:t>
            </a:r>
          </a:p>
          <a:p>
            <a:r>
              <a:rPr lang="nl-NL" dirty="0" smtClean="0">
                <a:latin typeface="Verdana" pitchFamily="34" charset="0"/>
              </a:rPr>
              <a:t>	</a:t>
            </a:r>
            <a:r>
              <a:rPr lang="nl-NL" b="1" dirty="0" smtClean="0">
                <a:latin typeface="Verdana" pitchFamily="34" charset="0"/>
              </a:rPr>
              <a:t>techniek: PIE</a:t>
            </a:r>
            <a:endParaRPr lang="nl-NL" dirty="0" smtClean="0">
              <a:latin typeface="Verdana" pitchFamily="34" charset="0"/>
            </a:endParaRPr>
          </a:p>
          <a:p>
            <a:r>
              <a:rPr lang="nl-NL" dirty="0" smtClean="0">
                <a:latin typeface="Verdana" pitchFamily="34" charset="0"/>
              </a:rPr>
              <a:t>	</a:t>
            </a:r>
            <a:r>
              <a:rPr lang="nl-NL" b="1" dirty="0" smtClean="0">
                <a:latin typeface="Verdana" pitchFamily="34" charset="0"/>
              </a:rPr>
              <a:t>wiskunde</a:t>
            </a:r>
          </a:p>
          <a:p>
            <a:r>
              <a:rPr lang="nl-NL" dirty="0" smtClean="0">
                <a:latin typeface="Verdana" pitchFamily="34" charset="0"/>
              </a:rPr>
              <a:t>	</a:t>
            </a:r>
            <a:r>
              <a:rPr lang="nl-NL" b="1" dirty="0" smtClean="0">
                <a:latin typeface="Verdana" pitchFamily="34" charset="0"/>
              </a:rPr>
              <a:t>natuurkunde</a:t>
            </a:r>
          </a:p>
          <a:p>
            <a:pPr marL="0" indent="0">
              <a:buNone/>
            </a:pPr>
            <a:endParaRPr lang="nl-NL" b="1" dirty="0" smtClean="0">
              <a:latin typeface="Verdana" pitchFamily="34" charset="0"/>
            </a:endParaRPr>
          </a:p>
          <a:p>
            <a:pPr marL="0" indent="0">
              <a:buNone/>
            </a:pP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+ 1 vak naar keuze</a:t>
            </a:r>
          </a:p>
          <a:p>
            <a:pPr>
              <a:buBlip>
                <a:blip r:embed="rId5"/>
              </a:buBlip>
            </a:pPr>
            <a:endParaRPr lang="nl-NL" dirty="0">
              <a:solidFill>
                <a:srgbClr val="A40000"/>
              </a:solidFill>
              <a:latin typeface="Verdana" pitchFamily="34" charset="0"/>
            </a:endParaRPr>
          </a:p>
          <a:p>
            <a:pPr>
              <a:buBlip>
                <a:blip r:embed="rId5"/>
              </a:buBlip>
            </a:pPr>
            <a:endParaRPr lang="nl-NL" dirty="0" smtClean="0">
              <a:solidFill>
                <a:srgbClr val="A40000"/>
              </a:solidFill>
              <a:latin typeface="Verdana" pitchFamily="34" charset="0"/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184" y="5976511"/>
            <a:ext cx="1321673" cy="525474"/>
          </a:xfrm>
          <a:prstGeom prst="rect">
            <a:avLst/>
          </a:prstGeom>
          <a:ln>
            <a:solidFill>
              <a:srgbClr val="EA2668"/>
            </a:solidFill>
          </a:ln>
        </p:spPr>
      </p:pic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3147"/>
    </mc:Choice>
    <mc:Fallback xmlns="">
      <p:transition advTm="23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DB1F0-D832-4987-92E5-8D7092AB3BD5}" type="slidenum">
              <a:rPr lang="nl-NL" smtClean="0"/>
              <a:pPr/>
              <a:t>6</a:t>
            </a:fld>
            <a:endParaRPr lang="nl-NL" dirty="0"/>
          </a:p>
        </p:txBody>
      </p:sp>
      <p:grpSp>
        <p:nvGrpSpPr>
          <p:cNvPr id="19" name="Groep 18"/>
          <p:cNvGrpSpPr/>
          <p:nvPr/>
        </p:nvGrpSpPr>
        <p:grpSpPr>
          <a:xfrm>
            <a:off x="1501150" y="0"/>
            <a:ext cx="9166850" cy="6858000"/>
            <a:chOff x="0" y="0"/>
            <a:chExt cx="9166850" cy="6858000"/>
          </a:xfrm>
        </p:grpSpPr>
        <p:pic>
          <p:nvPicPr>
            <p:cNvPr id="6" name="Afbeelding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851639" cy="6858000"/>
            </a:xfrm>
            <a:prstGeom prst="rect">
              <a:avLst/>
            </a:prstGeom>
          </p:spPr>
        </p:pic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211" y="0"/>
              <a:ext cx="4851639" cy="6858000"/>
            </a:xfrm>
            <a:prstGeom prst="rect">
              <a:avLst/>
            </a:prstGeom>
            <a:effectLst>
              <a:outerShdw blurRad="1270000" dist="50800" dir="5400000" algn="ctr" rotWithShape="0">
                <a:srgbClr val="000000">
                  <a:alpha val="43137"/>
                </a:srgbClr>
              </a:outerShdw>
            </a:effectLst>
          </p:spPr>
        </p:pic>
      </p:grpSp>
      <p:sp>
        <p:nvSpPr>
          <p:cNvPr id="8" name="Zeshoek 7"/>
          <p:cNvSpPr/>
          <p:nvPr/>
        </p:nvSpPr>
        <p:spPr>
          <a:xfrm>
            <a:off x="1601876" y="512640"/>
            <a:ext cx="9534684" cy="914400"/>
          </a:xfrm>
          <a:prstGeom prst="hexagon">
            <a:avLst>
              <a:gd name="adj" fmla="val 40464"/>
              <a:gd name="vf" fmla="val 115470"/>
            </a:avLst>
          </a:prstGeom>
          <a:solidFill>
            <a:srgbClr val="33A7C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Theoretische leerweg klas 4</a:t>
            </a:r>
            <a:endParaRPr lang="nl-NL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Zeshoek 8"/>
          <p:cNvSpPr/>
          <p:nvPr/>
        </p:nvSpPr>
        <p:spPr>
          <a:xfrm>
            <a:off x="1343473" y="6235162"/>
            <a:ext cx="9163871" cy="436282"/>
          </a:xfrm>
          <a:prstGeom prst="hexagon">
            <a:avLst/>
          </a:prstGeom>
          <a:solidFill>
            <a:srgbClr val="33A7C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2" name="Groep 21"/>
          <p:cNvGrpSpPr/>
          <p:nvPr/>
        </p:nvGrpSpPr>
        <p:grpSpPr>
          <a:xfrm>
            <a:off x="4548813" y="6299415"/>
            <a:ext cx="5602985" cy="307777"/>
            <a:chOff x="3024812" y="6299414"/>
            <a:chExt cx="5602985" cy="307777"/>
          </a:xfrm>
        </p:grpSpPr>
        <p:sp>
          <p:nvSpPr>
            <p:cNvPr id="12" name="Tekstvak 11"/>
            <p:cNvSpPr txBox="1"/>
            <p:nvPr/>
          </p:nvSpPr>
          <p:spPr>
            <a:xfrm>
              <a:off x="3024812" y="6299414"/>
              <a:ext cx="33123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betrokkenheid - vertrouwen - respect</a:t>
              </a:r>
            </a:p>
          </p:txBody>
        </p:sp>
        <p:sp>
          <p:nvSpPr>
            <p:cNvPr id="14" name="Tekstvak 13"/>
            <p:cNvSpPr txBox="1"/>
            <p:nvPr/>
          </p:nvSpPr>
          <p:spPr>
            <a:xfrm>
              <a:off x="6683581" y="6299414"/>
              <a:ext cx="19442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www.dockinga.nl</a:t>
              </a:r>
            </a:p>
          </p:txBody>
        </p:sp>
      </p:grpSp>
      <p:sp>
        <p:nvSpPr>
          <p:cNvPr id="15" name="Tijdelijke aanduiding voor inhoud 2"/>
          <p:cNvSpPr>
            <a:spLocks noGrp="1"/>
          </p:cNvSpPr>
          <p:nvPr>
            <p:ph idx="1"/>
          </p:nvPr>
        </p:nvSpPr>
        <p:spPr>
          <a:xfrm>
            <a:off x="2142062" y="1609975"/>
            <a:ext cx="7956881" cy="4459956"/>
          </a:xfrm>
          <a:solidFill>
            <a:schemeClr val="bg1">
              <a:lumMod val="95000"/>
            </a:schemeClr>
          </a:solidFill>
          <a:ln>
            <a:solidFill>
              <a:srgbClr val="EA2668"/>
            </a:solidFill>
          </a:ln>
        </p:spPr>
        <p:txBody>
          <a:bodyPr numCol="1"/>
          <a:lstStyle/>
          <a:p>
            <a:pPr>
              <a:buFontTx/>
              <a:buNone/>
            </a:pPr>
            <a:r>
              <a:rPr lang="nl-NL" b="1" dirty="0" smtClean="0">
                <a:latin typeface="Verdana" pitchFamily="34" charset="0"/>
              </a:rPr>
              <a:t>Profiel economie:</a:t>
            </a:r>
          </a:p>
          <a:p>
            <a:r>
              <a:rPr lang="nl-NL" dirty="0" smtClean="0">
                <a:latin typeface="Verdana" pitchFamily="34" charset="0"/>
              </a:rPr>
              <a:t>	</a:t>
            </a:r>
            <a:r>
              <a:rPr lang="nl-NL" b="1" dirty="0" smtClean="0">
                <a:latin typeface="Verdana" pitchFamily="34" charset="0"/>
              </a:rPr>
              <a:t>Nederlands</a:t>
            </a:r>
          </a:p>
          <a:p>
            <a:r>
              <a:rPr lang="nl-NL" b="1" dirty="0" smtClean="0">
                <a:latin typeface="Verdana" pitchFamily="34" charset="0"/>
              </a:rPr>
              <a:t>	Engels</a:t>
            </a:r>
          </a:p>
          <a:p>
            <a:r>
              <a:rPr lang="nl-NL" b="1" dirty="0" smtClean="0">
                <a:latin typeface="Verdana" pitchFamily="34" charset="0"/>
              </a:rPr>
              <a:t>	Economie</a:t>
            </a:r>
          </a:p>
          <a:p>
            <a:r>
              <a:rPr lang="nl-NL" dirty="0" smtClean="0">
                <a:latin typeface="Verdana" pitchFamily="34" charset="0"/>
              </a:rPr>
              <a:t>	</a:t>
            </a:r>
            <a:r>
              <a:rPr lang="nl-NL" b="1" dirty="0" smtClean="0">
                <a:latin typeface="Verdana" pitchFamily="34" charset="0"/>
              </a:rPr>
              <a:t>of </a:t>
            </a:r>
            <a:r>
              <a:rPr lang="nl-NL" dirty="0" smtClean="0">
                <a:latin typeface="Verdana" pitchFamily="34" charset="0"/>
              </a:rPr>
              <a:t>Wiskunde </a:t>
            </a:r>
            <a:r>
              <a:rPr lang="nl-NL" b="1" dirty="0" smtClean="0">
                <a:latin typeface="Verdana" pitchFamily="34" charset="0"/>
              </a:rPr>
              <a:t>en/of</a:t>
            </a:r>
            <a:r>
              <a:rPr lang="nl-NL" dirty="0" smtClean="0">
                <a:latin typeface="Verdana" pitchFamily="34" charset="0"/>
              </a:rPr>
              <a:t> Duits </a:t>
            </a:r>
            <a:r>
              <a:rPr lang="nl-NL" b="1" dirty="0" smtClean="0">
                <a:latin typeface="Verdana" pitchFamily="34" charset="0"/>
              </a:rPr>
              <a:t>en</a:t>
            </a:r>
            <a:r>
              <a:rPr lang="nl-NL" dirty="0" smtClean="0">
                <a:latin typeface="Verdana" pitchFamily="34" charset="0"/>
              </a:rPr>
              <a:t>/</a:t>
            </a:r>
            <a:r>
              <a:rPr lang="nl-NL" b="1" dirty="0" smtClean="0">
                <a:latin typeface="Verdana" pitchFamily="34" charset="0"/>
              </a:rPr>
              <a:t>of</a:t>
            </a:r>
            <a:r>
              <a:rPr lang="nl-NL" dirty="0" smtClean="0">
                <a:latin typeface="Verdana" pitchFamily="34" charset="0"/>
              </a:rPr>
              <a:t> Frans</a:t>
            </a:r>
          </a:p>
          <a:p>
            <a:pPr marL="0" indent="0">
              <a:buNone/>
            </a:pPr>
            <a:endParaRPr lang="nl-NL" dirty="0" smtClean="0">
              <a:latin typeface="Verdana" pitchFamily="34" charset="0"/>
            </a:endParaRPr>
          </a:p>
          <a:p>
            <a:pPr>
              <a:buFontTx/>
              <a:buNone/>
            </a:pPr>
            <a:r>
              <a:rPr lang="nl-NL" b="1" dirty="0" smtClean="0">
                <a:latin typeface="Verdana" pitchFamily="34" charset="0"/>
              </a:rPr>
              <a:t>+ 2 vakken naar keuze</a:t>
            </a:r>
          </a:p>
          <a:p>
            <a:pPr>
              <a:buBlip>
                <a:blip r:embed="rId5"/>
              </a:buBlip>
            </a:pPr>
            <a:endParaRPr lang="nl-NL" dirty="0">
              <a:solidFill>
                <a:srgbClr val="A40000"/>
              </a:solidFill>
              <a:latin typeface="Verdana" pitchFamily="34" charset="0"/>
            </a:endParaRPr>
          </a:p>
          <a:p>
            <a:pPr>
              <a:buBlip>
                <a:blip r:embed="rId5"/>
              </a:buBlip>
            </a:pPr>
            <a:endParaRPr lang="nl-NL" dirty="0" smtClean="0">
              <a:solidFill>
                <a:srgbClr val="A40000"/>
              </a:solidFill>
              <a:latin typeface="Verdana" pitchFamily="34" charset="0"/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184" y="5976511"/>
            <a:ext cx="1321673" cy="525474"/>
          </a:xfrm>
          <a:prstGeom prst="rect">
            <a:avLst/>
          </a:prstGeom>
          <a:ln>
            <a:solidFill>
              <a:srgbClr val="EA2668"/>
            </a:solidFill>
          </a:ln>
        </p:spPr>
      </p:pic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1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3898"/>
    </mc:Choice>
    <mc:Fallback xmlns="">
      <p:transition advTm="43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DB1F0-D832-4987-92E5-8D7092AB3BD5}" type="slidenum">
              <a:rPr lang="nl-NL" smtClean="0"/>
              <a:pPr/>
              <a:t>7</a:t>
            </a:fld>
            <a:endParaRPr lang="nl-NL" dirty="0"/>
          </a:p>
        </p:txBody>
      </p:sp>
      <p:grpSp>
        <p:nvGrpSpPr>
          <p:cNvPr id="19" name="Groep 18"/>
          <p:cNvGrpSpPr/>
          <p:nvPr/>
        </p:nvGrpSpPr>
        <p:grpSpPr>
          <a:xfrm>
            <a:off x="1501150" y="0"/>
            <a:ext cx="9166850" cy="6858000"/>
            <a:chOff x="0" y="0"/>
            <a:chExt cx="9166850" cy="6858000"/>
          </a:xfrm>
        </p:grpSpPr>
        <p:pic>
          <p:nvPicPr>
            <p:cNvPr id="6" name="Afbeelding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851639" cy="6858000"/>
            </a:xfrm>
            <a:prstGeom prst="rect">
              <a:avLst/>
            </a:prstGeom>
          </p:spPr>
        </p:pic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211" y="0"/>
              <a:ext cx="4851639" cy="6858000"/>
            </a:xfrm>
            <a:prstGeom prst="rect">
              <a:avLst/>
            </a:prstGeom>
            <a:effectLst>
              <a:outerShdw blurRad="1270000" dist="50800" dir="5400000" algn="ctr" rotWithShape="0">
                <a:srgbClr val="000000">
                  <a:alpha val="43137"/>
                </a:srgbClr>
              </a:outerShdw>
            </a:effectLst>
          </p:spPr>
        </p:pic>
      </p:grpSp>
      <p:sp>
        <p:nvSpPr>
          <p:cNvPr id="8" name="Zeshoek 7"/>
          <p:cNvSpPr/>
          <p:nvPr/>
        </p:nvSpPr>
        <p:spPr>
          <a:xfrm>
            <a:off x="1601876" y="512640"/>
            <a:ext cx="9534684" cy="914400"/>
          </a:xfrm>
          <a:prstGeom prst="hexagon">
            <a:avLst>
              <a:gd name="adj" fmla="val 40464"/>
              <a:gd name="vf" fmla="val 115470"/>
            </a:avLst>
          </a:prstGeom>
          <a:solidFill>
            <a:srgbClr val="33A7C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Gemengde</a:t>
            </a:r>
            <a:r>
              <a:rPr lang="nl-NL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leerweg klas 4</a:t>
            </a:r>
            <a:endParaRPr lang="nl-NL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Zeshoek 8"/>
          <p:cNvSpPr/>
          <p:nvPr/>
        </p:nvSpPr>
        <p:spPr>
          <a:xfrm>
            <a:off x="1343473" y="6235162"/>
            <a:ext cx="9163871" cy="436282"/>
          </a:xfrm>
          <a:prstGeom prst="hexagon">
            <a:avLst/>
          </a:prstGeom>
          <a:solidFill>
            <a:srgbClr val="33A7C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2" name="Groep 21"/>
          <p:cNvGrpSpPr/>
          <p:nvPr/>
        </p:nvGrpSpPr>
        <p:grpSpPr>
          <a:xfrm>
            <a:off x="4548813" y="6299415"/>
            <a:ext cx="5602985" cy="307777"/>
            <a:chOff x="3024812" y="6299414"/>
            <a:chExt cx="5602985" cy="307777"/>
          </a:xfrm>
        </p:grpSpPr>
        <p:sp>
          <p:nvSpPr>
            <p:cNvPr id="12" name="Tekstvak 11"/>
            <p:cNvSpPr txBox="1"/>
            <p:nvPr/>
          </p:nvSpPr>
          <p:spPr>
            <a:xfrm>
              <a:off x="3024812" y="6299414"/>
              <a:ext cx="33123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betrokkenheid - vertrouwen - respect</a:t>
              </a:r>
            </a:p>
          </p:txBody>
        </p:sp>
        <p:sp>
          <p:nvSpPr>
            <p:cNvPr id="14" name="Tekstvak 13"/>
            <p:cNvSpPr txBox="1"/>
            <p:nvPr/>
          </p:nvSpPr>
          <p:spPr>
            <a:xfrm>
              <a:off x="6683581" y="6299414"/>
              <a:ext cx="19442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www.dockinga.nl</a:t>
              </a:r>
            </a:p>
          </p:txBody>
        </p:sp>
      </p:grpSp>
      <p:sp>
        <p:nvSpPr>
          <p:cNvPr id="15" name="Tijdelijke aanduiding voor inhoud 2"/>
          <p:cNvSpPr>
            <a:spLocks noGrp="1"/>
          </p:cNvSpPr>
          <p:nvPr>
            <p:ph idx="1"/>
          </p:nvPr>
        </p:nvSpPr>
        <p:spPr>
          <a:xfrm>
            <a:off x="2142062" y="1609975"/>
            <a:ext cx="7956881" cy="4459956"/>
          </a:xfrm>
          <a:solidFill>
            <a:schemeClr val="bg1">
              <a:lumMod val="95000"/>
            </a:schemeClr>
          </a:solidFill>
          <a:ln>
            <a:solidFill>
              <a:srgbClr val="EA2668"/>
            </a:solidFill>
          </a:ln>
        </p:spPr>
        <p:txBody>
          <a:bodyPr numCol="1"/>
          <a:lstStyle/>
          <a:p>
            <a:pPr>
              <a:buFontTx/>
              <a:buNone/>
            </a:pPr>
            <a:r>
              <a:rPr lang="nl-NL" b="1" dirty="0" smtClean="0">
                <a:latin typeface="Verdana" pitchFamily="34" charset="0"/>
              </a:rPr>
              <a:t>Profiel economie:</a:t>
            </a:r>
          </a:p>
          <a:p>
            <a:r>
              <a:rPr lang="nl-NL" dirty="0" smtClean="0">
                <a:latin typeface="Verdana" pitchFamily="34" charset="0"/>
              </a:rPr>
              <a:t>	</a:t>
            </a:r>
            <a:r>
              <a:rPr lang="nl-NL" b="1" dirty="0" smtClean="0">
                <a:latin typeface="Verdana" pitchFamily="34" charset="0"/>
              </a:rPr>
              <a:t>Nederlands</a:t>
            </a:r>
          </a:p>
          <a:p>
            <a:r>
              <a:rPr lang="nl-NL" b="1" dirty="0" smtClean="0">
                <a:latin typeface="Verdana" pitchFamily="34" charset="0"/>
              </a:rPr>
              <a:t>	Engels</a:t>
            </a:r>
          </a:p>
          <a:p>
            <a:r>
              <a:rPr lang="nl-NL" b="1" dirty="0" smtClean="0">
                <a:latin typeface="Verdana" pitchFamily="34" charset="0"/>
              </a:rPr>
              <a:t>	Economie</a:t>
            </a:r>
          </a:p>
          <a:p>
            <a:r>
              <a:rPr lang="nl-NL" dirty="0" smtClean="0">
                <a:latin typeface="Verdana" pitchFamily="34" charset="0"/>
              </a:rPr>
              <a:t>	</a:t>
            </a:r>
            <a:r>
              <a:rPr lang="nl-NL" b="1" dirty="0" smtClean="0">
                <a:latin typeface="Verdana" pitchFamily="34" charset="0"/>
              </a:rPr>
              <a:t>of </a:t>
            </a:r>
            <a:r>
              <a:rPr lang="nl-NL" dirty="0" smtClean="0">
                <a:latin typeface="Verdana" pitchFamily="34" charset="0"/>
              </a:rPr>
              <a:t>Wiskunde </a:t>
            </a:r>
            <a:r>
              <a:rPr lang="nl-NL" b="1" dirty="0" smtClean="0">
                <a:latin typeface="Verdana" pitchFamily="34" charset="0"/>
              </a:rPr>
              <a:t>en/of</a:t>
            </a:r>
            <a:r>
              <a:rPr lang="nl-NL" dirty="0" smtClean="0">
                <a:latin typeface="Verdana" pitchFamily="34" charset="0"/>
              </a:rPr>
              <a:t> Duits </a:t>
            </a:r>
            <a:r>
              <a:rPr lang="nl-NL" b="1" dirty="0" smtClean="0">
                <a:latin typeface="Verdana" pitchFamily="34" charset="0"/>
              </a:rPr>
              <a:t>en</a:t>
            </a:r>
            <a:r>
              <a:rPr lang="nl-NL" dirty="0" smtClean="0">
                <a:latin typeface="Verdana" pitchFamily="34" charset="0"/>
              </a:rPr>
              <a:t>/</a:t>
            </a:r>
            <a:r>
              <a:rPr lang="nl-NL" b="1" dirty="0" smtClean="0">
                <a:latin typeface="Verdana" pitchFamily="34" charset="0"/>
              </a:rPr>
              <a:t>of</a:t>
            </a:r>
            <a:r>
              <a:rPr lang="nl-NL" dirty="0" smtClean="0">
                <a:latin typeface="Verdana" pitchFamily="34" charset="0"/>
              </a:rPr>
              <a:t> Frans</a:t>
            </a:r>
          </a:p>
          <a:p>
            <a:pPr marL="0" indent="0">
              <a:buNone/>
            </a:pPr>
            <a:endParaRPr lang="nl-NL" dirty="0" smtClean="0">
              <a:latin typeface="Verdana" pitchFamily="34" charset="0"/>
            </a:endParaRPr>
          </a:p>
          <a:p>
            <a:pPr>
              <a:buFontTx/>
              <a:buNone/>
            </a:pPr>
            <a:r>
              <a:rPr lang="nl-NL" b="1" dirty="0" smtClean="0">
                <a:latin typeface="Verdana" pitchFamily="34" charset="0"/>
              </a:rPr>
              <a:t>+ 2 vakken naar keuze</a:t>
            </a:r>
          </a:p>
          <a:p>
            <a:pPr>
              <a:buBlip>
                <a:blip r:embed="rId5"/>
              </a:buBlip>
            </a:pPr>
            <a:endParaRPr lang="nl-NL" dirty="0">
              <a:solidFill>
                <a:srgbClr val="A40000"/>
              </a:solidFill>
              <a:latin typeface="Verdana" pitchFamily="34" charset="0"/>
            </a:endParaRPr>
          </a:p>
          <a:p>
            <a:pPr>
              <a:buBlip>
                <a:blip r:embed="rId5"/>
              </a:buBlip>
            </a:pPr>
            <a:endParaRPr lang="nl-NL" dirty="0" smtClean="0">
              <a:solidFill>
                <a:srgbClr val="A40000"/>
              </a:solidFill>
              <a:latin typeface="Verdana" pitchFamily="34" charset="0"/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184" y="5976511"/>
            <a:ext cx="1321673" cy="525474"/>
          </a:xfrm>
          <a:prstGeom prst="rect">
            <a:avLst/>
          </a:prstGeom>
          <a:ln>
            <a:solidFill>
              <a:srgbClr val="EA2668"/>
            </a:solidFill>
          </a:ln>
        </p:spPr>
      </p:pic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74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3898"/>
    </mc:Choice>
    <mc:Fallback xmlns="">
      <p:transition advTm="43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DB1F0-D832-4987-92E5-8D7092AB3BD5}" type="slidenum">
              <a:rPr lang="nl-NL" smtClean="0"/>
              <a:pPr/>
              <a:t>8</a:t>
            </a:fld>
            <a:endParaRPr lang="nl-NL" dirty="0"/>
          </a:p>
        </p:txBody>
      </p:sp>
      <p:grpSp>
        <p:nvGrpSpPr>
          <p:cNvPr id="19" name="Groep 18"/>
          <p:cNvGrpSpPr/>
          <p:nvPr/>
        </p:nvGrpSpPr>
        <p:grpSpPr>
          <a:xfrm>
            <a:off x="1501150" y="0"/>
            <a:ext cx="9166850" cy="6858000"/>
            <a:chOff x="0" y="0"/>
            <a:chExt cx="9166850" cy="6858000"/>
          </a:xfrm>
        </p:grpSpPr>
        <p:pic>
          <p:nvPicPr>
            <p:cNvPr id="6" name="Afbeelding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851639" cy="6858000"/>
            </a:xfrm>
            <a:prstGeom prst="rect">
              <a:avLst/>
            </a:prstGeom>
          </p:spPr>
        </p:pic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211" y="0"/>
              <a:ext cx="4851639" cy="6858000"/>
            </a:xfrm>
            <a:prstGeom prst="rect">
              <a:avLst/>
            </a:prstGeom>
            <a:effectLst>
              <a:outerShdw blurRad="1270000" dist="50800" dir="5400000" algn="ctr" rotWithShape="0">
                <a:srgbClr val="000000">
                  <a:alpha val="43137"/>
                </a:srgbClr>
              </a:outerShdw>
            </a:effectLst>
          </p:spPr>
        </p:pic>
      </p:grpSp>
      <p:sp>
        <p:nvSpPr>
          <p:cNvPr id="8" name="Zeshoek 7"/>
          <p:cNvSpPr/>
          <p:nvPr/>
        </p:nvSpPr>
        <p:spPr>
          <a:xfrm>
            <a:off x="1601876" y="512640"/>
            <a:ext cx="9534684" cy="914400"/>
          </a:xfrm>
          <a:prstGeom prst="hexagon">
            <a:avLst>
              <a:gd name="adj" fmla="val 40464"/>
              <a:gd name="vf" fmla="val 115470"/>
            </a:avLst>
          </a:prstGeom>
          <a:solidFill>
            <a:srgbClr val="33A7C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Theoretische leerweg klas 4</a:t>
            </a:r>
            <a:endParaRPr lang="nl-NL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Zeshoek 8"/>
          <p:cNvSpPr/>
          <p:nvPr/>
        </p:nvSpPr>
        <p:spPr>
          <a:xfrm>
            <a:off x="1343473" y="6235162"/>
            <a:ext cx="9163871" cy="436282"/>
          </a:xfrm>
          <a:prstGeom prst="hexagon">
            <a:avLst/>
          </a:prstGeom>
          <a:solidFill>
            <a:srgbClr val="33A7C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2" name="Groep 21"/>
          <p:cNvGrpSpPr/>
          <p:nvPr/>
        </p:nvGrpSpPr>
        <p:grpSpPr>
          <a:xfrm>
            <a:off x="4548813" y="6299415"/>
            <a:ext cx="5602985" cy="307777"/>
            <a:chOff x="3024812" y="6299414"/>
            <a:chExt cx="5602985" cy="307777"/>
          </a:xfrm>
        </p:grpSpPr>
        <p:sp>
          <p:nvSpPr>
            <p:cNvPr id="12" name="Tekstvak 11"/>
            <p:cNvSpPr txBox="1"/>
            <p:nvPr/>
          </p:nvSpPr>
          <p:spPr>
            <a:xfrm>
              <a:off x="3024812" y="6299414"/>
              <a:ext cx="33123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betrokkenheid - vertrouwen - respect</a:t>
              </a:r>
            </a:p>
          </p:txBody>
        </p:sp>
        <p:sp>
          <p:nvSpPr>
            <p:cNvPr id="14" name="Tekstvak 13"/>
            <p:cNvSpPr txBox="1"/>
            <p:nvPr/>
          </p:nvSpPr>
          <p:spPr>
            <a:xfrm>
              <a:off x="6683581" y="6299414"/>
              <a:ext cx="19442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www.dockinga.nl</a:t>
              </a:r>
            </a:p>
          </p:txBody>
        </p:sp>
      </p:grpSp>
      <p:sp>
        <p:nvSpPr>
          <p:cNvPr id="15" name="Tijdelijke aanduiding voor inhoud 2"/>
          <p:cNvSpPr>
            <a:spLocks noGrp="1"/>
          </p:cNvSpPr>
          <p:nvPr>
            <p:ph idx="1"/>
          </p:nvPr>
        </p:nvSpPr>
        <p:spPr>
          <a:xfrm>
            <a:off x="2142062" y="1609975"/>
            <a:ext cx="7956881" cy="4459956"/>
          </a:xfrm>
          <a:solidFill>
            <a:schemeClr val="bg1">
              <a:lumMod val="95000"/>
            </a:schemeClr>
          </a:solidFill>
          <a:ln>
            <a:solidFill>
              <a:srgbClr val="EA2668"/>
            </a:solidFill>
          </a:ln>
        </p:spPr>
        <p:txBody>
          <a:bodyPr numCol="1"/>
          <a:lstStyle/>
          <a:p>
            <a:pPr>
              <a:buFontTx/>
              <a:buNone/>
            </a:pPr>
            <a:r>
              <a:rPr lang="nl-NL" b="1" dirty="0" smtClean="0">
                <a:latin typeface="Verdana" pitchFamily="34" charset="0"/>
              </a:rPr>
              <a:t>Profiel zorg &amp; welzijn:</a:t>
            </a:r>
          </a:p>
          <a:p>
            <a:r>
              <a:rPr lang="nl-NL" b="1" dirty="0" smtClean="0">
                <a:latin typeface="Verdana" pitchFamily="34" charset="0"/>
              </a:rPr>
              <a:t>	Nederlands</a:t>
            </a:r>
          </a:p>
          <a:p>
            <a:r>
              <a:rPr lang="nl-NL" b="1" dirty="0" smtClean="0">
                <a:latin typeface="Verdana" pitchFamily="34" charset="0"/>
              </a:rPr>
              <a:t>	Engels</a:t>
            </a:r>
          </a:p>
          <a:p>
            <a:r>
              <a:rPr lang="nl-NL" b="1" dirty="0" smtClean="0">
                <a:latin typeface="Verdana" pitchFamily="34" charset="0"/>
              </a:rPr>
              <a:t>	biologie</a:t>
            </a:r>
          </a:p>
          <a:p>
            <a:r>
              <a:rPr lang="nl-NL" dirty="0" smtClean="0">
                <a:latin typeface="Verdana" pitchFamily="34" charset="0"/>
              </a:rPr>
              <a:t>	</a:t>
            </a:r>
            <a:r>
              <a:rPr lang="nl-NL" b="1" dirty="0" smtClean="0">
                <a:latin typeface="Verdana" pitchFamily="34" charset="0"/>
              </a:rPr>
              <a:t>of</a:t>
            </a:r>
            <a:r>
              <a:rPr lang="nl-NL" dirty="0" smtClean="0">
                <a:latin typeface="Verdana" pitchFamily="34" charset="0"/>
              </a:rPr>
              <a:t> wiskunde </a:t>
            </a:r>
            <a:r>
              <a:rPr lang="nl-NL" b="1" dirty="0" smtClean="0">
                <a:latin typeface="Verdana" pitchFamily="34" charset="0"/>
              </a:rPr>
              <a:t>en</a:t>
            </a:r>
            <a:r>
              <a:rPr lang="nl-NL" dirty="0" smtClean="0">
                <a:latin typeface="Verdana" pitchFamily="34" charset="0"/>
              </a:rPr>
              <a:t>/</a:t>
            </a:r>
            <a:r>
              <a:rPr lang="nl-NL" b="1" dirty="0" smtClean="0">
                <a:latin typeface="Verdana" pitchFamily="34" charset="0"/>
              </a:rPr>
              <a:t>of</a:t>
            </a:r>
            <a:r>
              <a:rPr lang="nl-NL" dirty="0" smtClean="0">
                <a:latin typeface="Verdana" pitchFamily="34" charset="0"/>
              </a:rPr>
              <a:t> aardrijkskunde</a:t>
            </a:r>
          </a:p>
          <a:p>
            <a:pPr>
              <a:buFontTx/>
              <a:buNone/>
            </a:pPr>
            <a:r>
              <a:rPr lang="nl-NL" dirty="0" smtClean="0">
                <a:latin typeface="Verdana" pitchFamily="34" charset="0"/>
              </a:rPr>
              <a:t>		</a:t>
            </a:r>
            <a:r>
              <a:rPr lang="nl-NL" b="1" dirty="0" smtClean="0">
                <a:latin typeface="Verdana" pitchFamily="34" charset="0"/>
              </a:rPr>
              <a:t>en</a:t>
            </a:r>
            <a:r>
              <a:rPr lang="nl-NL" dirty="0" smtClean="0">
                <a:latin typeface="Verdana" pitchFamily="34" charset="0"/>
              </a:rPr>
              <a:t>/</a:t>
            </a:r>
            <a:r>
              <a:rPr lang="nl-NL" b="1" dirty="0" smtClean="0">
                <a:latin typeface="Verdana" pitchFamily="34" charset="0"/>
              </a:rPr>
              <a:t>of</a:t>
            </a:r>
            <a:r>
              <a:rPr lang="nl-NL" dirty="0" smtClean="0">
                <a:latin typeface="Verdana" pitchFamily="34" charset="0"/>
              </a:rPr>
              <a:t> geschiedenis</a:t>
            </a:r>
          </a:p>
          <a:p>
            <a:pPr>
              <a:buFontTx/>
              <a:buNone/>
            </a:pPr>
            <a:endParaRPr lang="nl-NL" dirty="0" smtClean="0">
              <a:latin typeface="Verdana" pitchFamily="34" charset="0"/>
            </a:endParaRPr>
          </a:p>
          <a:p>
            <a:pPr>
              <a:buFontTx/>
              <a:buNone/>
            </a:pPr>
            <a:r>
              <a:rPr lang="nl-NL" b="1" dirty="0" smtClean="0">
                <a:latin typeface="Verdana" pitchFamily="34" charset="0"/>
              </a:rPr>
              <a:t>+ 2 vakken naar keuze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184" y="5976511"/>
            <a:ext cx="1321673" cy="525474"/>
          </a:xfrm>
          <a:prstGeom prst="rect">
            <a:avLst/>
          </a:prstGeom>
          <a:ln>
            <a:solidFill>
              <a:srgbClr val="EA2668"/>
            </a:solidFill>
          </a:ln>
        </p:spPr>
      </p:pic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70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553"/>
    </mc:Choice>
    <mc:Fallback xmlns="">
      <p:transition advTm="24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DB1F0-D832-4987-92E5-8D7092AB3BD5}" type="slidenum">
              <a:rPr lang="nl-NL" smtClean="0"/>
              <a:pPr/>
              <a:t>9</a:t>
            </a:fld>
            <a:endParaRPr lang="nl-NL" dirty="0"/>
          </a:p>
        </p:txBody>
      </p:sp>
      <p:grpSp>
        <p:nvGrpSpPr>
          <p:cNvPr id="19" name="Groep 18"/>
          <p:cNvGrpSpPr/>
          <p:nvPr/>
        </p:nvGrpSpPr>
        <p:grpSpPr>
          <a:xfrm>
            <a:off x="1501150" y="0"/>
            <a:ext cx="9166850" cy="6858000"/>
            <a:chOff x="0" y="0"/>
            <a:chExt cx="9166850" cy="6858000"/>
          </a:xfrm>
        </p:grpSpPr>
        <p:pic>
          <p:nvPicPr>
            <p:cNvPr id="6" name="Afbeelding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851639" cy="6858000"/>
            </a:xfrm>
            <a:prstGeom prst="rect">
              <a:avLst/>
            </a:prstGeom>
          </p:spPr>
        </p:pic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211" y="0"/>
              <a:ext cx="4851639" cy="6858000"/>
            </a:xfrm>
            <a:prstGeom prst="rect">
              <a:avLst/>
            </a:prstGeom>
            <a:effectLst>
              <a:outerShdw blurRad="1270000" dist="50800" dir="5400000" algn="ctr" rotWithShape="0">
                <a:srgbClr val="000000">
                  <a:alpha val="43137"/>
                </a:srgbClr>
              </a:outerShdw>
            </a:effectLst>
          </p:spPr>
        </p:pic>
      </p:grpSp>
      <p:sp>
        <p:nvSpPr>
          <p:cNvPr id="8" name="Zeshoek 7"/>
          <p:cNvSpPr/>
          <p:nvPr/>
        </p:nvSpPr>
        <p:spPr>
          <a:xfrm>
            <a:off x="1601876" y="512640"/>
            <a:ext cx="9534684" cy="914400"/>
          </a:xfrm>
          <a:prstGeom prst="hexagon">
            <a:avLst>
              <a:gd name="adj" fmla="val 40464"/>
              <a:gd name="vf" fmla="val 115470"/>
            </a:avLst>
          </a:prstGeom>
          <a:solidFill>
            <a:srgbClr val="33A7C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Theoretische leerweg klas 4</a:t>
            </a:r>
            <a:endParaRPr lang="nl-NL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Zeshoek 8"/>
          <p:cNvSpPr/>
          <p:nvPr/>
        </p:nvSpPr>
        <p:spPr>
          <a:xfrm>
            <a:off x="1343473" y="6235162"/>
            <a:ext cx="9163871" cy="436282"/>
          </a:xfrm>
          <a:prstGeom prst="hexagon">
            <a:avLst/>
          </a:prstGeom>
          <a:solidFill>
            <a:srgbClr val="33A7C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2" name="Groep 21"/>
          <p:cNvGrpSpPr/>
          <p:nvPr/>
        </p:nvGrpSpPr>
        <p:grpSpPr>
          <a:xfrm>
            <a:off x="4548813" y="6299415"/>
            <a:ext cx="5602985" cy="307777"/>
            <a:chOff x="3024812" y="6299414"/>
            <a:chExt cx="5602985" cy="307777"/>
          </a:xfrm>
        </p:grpSpPr>
        <p:sp>
          <p:nvSpPr>
            <p:cNvPr id="12" name="Tekstvak 11"/>
            <p:cNvSpPr txBox="1"/>
            <p:nvPr/>
          </p:nvSpPr>
          <p:spPr>
            <a:xfrm>
              <a:off x="3024812" y="6299414"/>
              <a:ext cx="33123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betrokkenheid - vertrouwen - respect</a:t>
              </a:r>
            </a:p>
          </p:txBody>
        </p:sp>
        <p:sp>
          <p:nvSpPr>
            <p:cNvPr id="14" name="Tekstvak 13"/>
            <p:cNvSpPr txBox="1"/>
            <p:nvPr/>
          </p:nvSpPr>
          <p:spPr>
            <a:xfrm>
              <a:off x="6683581" y="6299414"/>
              <a:ext cx="19442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www.dockinga.nl</a:t>
              </a:r>
            </a:p>
          </p:txBody>
        </p:sp>
      </p:grpSp>
      <p:sp>
        <p:nvSpPr>
          <p:cNvPr id="15" name="Tijdelijke aanduiding voor inhoud 2"/>
          <p:cNvSpPr>
            <a:spLocks noGrp="1"/>
          </p:cNvSpPr>
          <p:nvPr>
            <p:ph idx="1"/>
          </p:nvPr>
        </p:nvSpPr>
        <p:spPr>
          <a:xfrm>
            <a:off x="2142062" y="1609975"/>
            <a:ext cx="7956881" cy="4459956"/>
          </a:xfrm>
          <a:solidFill>
            <a:schemeClr val="bg1">
              <a:lumMod val="95000"/>
            </a:schemeClr>
          </a:solidFill>
          <a:ln>
            <a:solidFill>
              <a:srgbClr val="EA2668"/>
            </a:solidFill>
          </a:ln>
        </p:spPr>
        <p:txBody>
          <a:bodyPr numCol="1"/>
          <a:lstStyle/>
          <a:p>
            <a:pPr>
              <a:buFontTx/>
              <a:buNone/>
            </a:pPr>
            <a:r>
              <a:rPr lang="nl-NL" b="1" dirty="0" smtClean="0">
                <a:latin typeface="Verdana" pitchFamily="34" charset="0"/>
              </a:rPr>
              <a:t>Profiel techniek:</a:t>
            </a:r>
          </a:p>
          <a:p>
            <a:r>
              <a:rPr lang="nl-NL" b="1" dirty="0" smtClean="0">
                <a:latin typeface="Verdana" pitchFamily="34" charset="0"/>
              </a:rPr>
              <a:t>	Nederlands</a:t>
            </a:r>
          </a:p>
          <a:p>
            <a:r>
              <a:rPr lang="nl-NL" b="1" dirty="0" smtClean="0">
                <a:latin typeface="Verdana" pitchFamily="34" charset="0"/>
              </a:rPr>
              <a:t>	Engels</a:t>
            </a:r>
          </a:p>
          <a:p>
            <a:r>
              <a:rPr lang="nl-NL" b="1" dirty="0" smtClean="0">
                <a:latin typeface="Verdana" pitchFamily="34" charset="0"/>
              </a:rPr>
              <a:t>	wiskunde</a:t>
            </a:r>
          </a:p>
          <a:p>
            <a:r>
              <a:rPr lang="nl-NL" b="1" dirty="0" smtClean="0">
                <a:latin typeface="Verdana" pitchFamily="34" charset="0"/>
              </a:rPr>
              <a:t>	natuurkunde</a:t>
            </a:r>
          </a:p>
          <a:p>
            <a:pPr marL="0" indent="0">
              <a:buNone/>
            </a:pPr>
            <a:endParaRPr lang="nl-NL" b="1" dirty="0" smtClean="0">
              <a:latin typeface="Verdana" pitchFamily="34" charset="0"/>
            </a:endParaRPr>
          </a:p>
          <a:p>
            <a:pPr>
              <a:buFontTx/>
              <a:buNone/>
            </a:pPr>
            <a:r>
              <a:rPr lang="nl-NL" b="1" dirty="0" smtClean="0">
                <a:latin typeface="Verdana" pitchFamily="34" charset="0"/>
              </a:rPr>
              <a:t>+ 2 vakken naar keuze</a:t>
            </a:r>
          </a:p>
          <a:p>
            <a:pPr>
              <a:buBlip>
                <a:blip r:embed="rId5"/>
              </a:buBlip>
            </a:pPr>
            <a:endParaRPr lang="nl-NL" dirty="0">
              <a:solidFill>
                <a:srgbClr val="A40000"/>
              </a:solidFill>
              <a:latin typeface="Verdana" pitchFamily="34" charset="0"/>
            </a:endParaRPr>
          </a:p>
          <a:p>
            <a:pPr>
              <a:buBlip>
                <a:blip r:embed="rId5"/>
              </a:buBlip>
            </a:pPr>
            <a:endParaRPr lang="nl-NL" dirty="0" smtClean="0">
              <a:solidFill>
                <a:srgbClr val="A40000"/>
              </a:solidFill>
              <a:latin typeface="Verdana" pitchFamily="34" charset="0"/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184" y="5976511"/>
            <a:ext cx="1321673" cy="525474"/>
          </a:xfrm>
          <a:prstGeom prst="rect">
            <a:avLst/>
          </a:prstGeom>
          <a:ln>
            <a:solidFill>
              <a:srgbClr val="EA2668"/>
            </a:solidFill>
          </a:ln>
        </p:spPr>
      </p:pic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59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6936"/>
    </mc:Choice>
    <mc:Fallback xmlns="">
      <p:transition advTm="16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3086</TotalTime>
  <Words>432</Words>
  <Application>Microsoft Office PowerPoint</Application>
  <PresentationFormat>Aangepast</PresentationFormat>
  <Paragraphs>146</Paragraphs>
  <Slides>16</Slides>
  <Notes>1</Notes>
  <HiddenSlides>0</HiddenSlides>
  <MMClips>15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17" baseType="lpstr">
      <vt:lpstr>Kantoorthema</vt:lpstr>
      <vt:lpstr>Ouderavond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Ouderavond</dc:title>
  <dc:creator>Immy en Richard Ludema</dc:creator>
  <cp:lastModifiedBy>Windows-gebruiker</cp:lastModifiedBy>
  <cp:revision>15</cp:revision>
  <dcterms:created xsi:type="dcterms:W3CDTF">2020-03-21T17:38:13Z</dcterms:created>
  <dcterms:modified xsi:type="dcterms:W3CDTF">2021-03-08T13:57:34Z</dcterms:modified>
</cp:coreProperties>
</file>